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9" r:id="rId11"/>
    <p:sldId id="265" r:id="rId12"/>
    <p:sldId id="266" r:id="rId13"/>
    <p:sldId id="267" r:id="rId14"/>
    <p:sldId id="268" r:id="rId15"/>
    <p:sldId id="276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81" d="100"/>
          <a:sy n="81" d="100"/>
        </p:scale>
        <p:origin x="300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12/2/2015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JOvmicAGj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eEsNH3w60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Yi3O0ywY6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exploration/leif-erikss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ciev8iRFo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arrival in </a:t>
            </a:r>
            <a:r>
              <a:rPr lang="en-US" dirty="0" err="1" smtClean="0"/>
              <a:t>canada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Colonization of  North America</a:t>
            </a:r>
          </a:p>
          <a:p>
            <a:r>
              <a:rPr lang="en-US" dirty="0" smtClean="0"/>
              <a:t>Social Studies 9 – Prince of Wales Secondary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Cabot:</a:t>
            </a:r>
            <a:endParaRPr lang="en-US" dirty="0"/>
          </a:p>
        </p:txBody>
      </p:sp>
      <p:pic>
        <p:nvPicPr>
          <p:cNvPr id="4" name="pJOvmicAGj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0824" y="1901626"/>
            <a:ext cx="7830364" cy="44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44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Jacques Cartier resumes French exploration in 1534.</a:t>
            </a:r>
          </a:p>
          <a:p>
            <a:r>
              <a:rPr lang="en-US" dirty="0" smtClean="0"/>
              <a:t>Sails to the Gaspe Peninsulas and claims the territory for France.</a:t>
            </a:r>
          </a:p>
          <a:p>
            <a:r>
              <a:rPr lang="en-US" dirty="0" smtClean="0"/>
              <a:t>In 1535, Cartier completes a 2</a:t>
            </a:r>
            <a:r>
              <a:rPr lang="en-US" baseline="30000" dirty="0" smtClean="0"/>
              <a:t>nd</a:t>
            </a:r>
            <a:r>
              <a:rPr lang="en-US" dirty="0" smtClean="0"/>
              <a:t> voyage and returns to explore the area around the St. Lawrence river. </a:t>
            </a:r>
          </a:p>
          <a:p>
            <a:r>
              <a:rPr lang="en-US" dirty="0" smtClean="0"/>
              <a:t>Enticed by his guides (</a:t>
            </a:r>
            <a:r>
              <a:rPr lang="en-US" dirty="0" err="1" smtClean="0"/>
              <a:t>Taigoagny</a:t>
            </a:r>
            <a:r>
              <a:rPr lang="en-US" dirty="0" smtClean="0"/>
              <a:t> &amp; </a:t>
            </a:r>
            <a:r>
              <a:rPr lang="en-US" dirty="0" err="1" smtClean="0"/>
              <a:t>Domagaya</a:t>
            </a:r>
            <a:r>
              <a:rPr lang="en-US" dirty="0" smtClean="0"/>
              <a:t>), who talk of a land of gold and jewels called Saguenay.</a:t>
            </a:r>
          </a:p>
        </p:txBody>
      </p:sp>
      <p:pic>
        <p:nvPicPr>
          <p:cNvPr id="8194" name="Picture 2" descr="http://c3e308.medialib.glogster.com/media/75/757d414e2a6c0a69feb91d20c03c35cd95ec6d474941491216b62c8c5a4d7b95/jacques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423" y="4146804"/>
            <a:ext cx="1901825" cy="23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Exploration: Cartier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Travels down the St. Lawrence to </a:t>
            </a:r>
            <a:r>
              <a:rPr lang="en-US" dirty="0" err="1"/>
              <a:t>Stadacona</a:t>
            </a:r>
            <a:r>
              <a:rPr lang="en-US" dirty="0"/>
              <a:t> (Quebec).</a:t>
            </a:r>
          </a:p>
          <a:p>
            <a:r>
              <a:rPr lang="en-US" dirty="0"/>
              <a:t>Continued on to </a:t>
            </a:r>
            <a:r>
              <a:rPr lang="en-US" dirty="0" err="1"/>
              <a:t>Hochelaga</a:t>
            </a:r>
            <a:r>
              <a:rPr lang="en-US" dirty="0"/>
              <a:t> (Montreal).</a:t>
            </a:r>
          </a:p>
          <a:p>
            <a:r>
              <a:rPr lang="en-US" dirty="0"/>
              <a:t>Spent the winter at </a:t>
            </a:r>
            <a:r>
              <a:rPr lang="en-US" dirty="0" err="1"/>
              <a:t>Stadacona</a:t>
            </a:r>
            <a:r>
              <a:rPr lang="en-US" dirty="0"/>
              <a:t>, but was not prepared.</a:t>
            </a:r>
          </a:p>
          <a:p>
            <a:pPr lvl="1"/>
            <a:r>
              <a:rPr lang="en-US" dirty="0"/>
              <a:t>Many died of scurvy until </a:t>
            </a:r>
            <a:r>
              <a:rPr lang="en-US" dirty="0" err="1"/>
              <a:t>Domagaya</a:t>
            </a:r>
            <a:r>
              <a:rPr lang="en-US" dirty="0"/>
              <a:t> showed them how to make a tea of bark and needles which was rich in Vitamin C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Cartier kidnaps </a:t>
            </a:r>
            <a:r>
              <a:rPr lang="en-US" dirty="0" err="1" smtClean="0"/>
              <a:t>Donnacona</a:t>
            </a:r>
            <a:r>
              <a:rPr lang="en-US" dirty="0" smtClean="0"/>
              <a:t> and takes some others with him to Europe. </a:t>
            </a:r>
          </a:p>
          <a:p>
            <a:pPr lvl="1"/>
            <a:r>
              <a:rPr lang="en-US" dirty="0" smtClean="0"/>
              <a:t>Dies in France, perhaps due to lack of immunity to European diseases.</a:t>
            </a:r>
          </a:p>
          <a:p>
            <a:r>
              <a:rPr lang="en-US" dirty="0" smtClean="0"/>
              <a:t>1541 – Cartier’s 3</a:t>
            </a:r>
            <a:r>
              <a:rPr lang="en-US" baseline="30000" dirty="0" smtClean="0"/>
              <a:t>rd</a:t>
            </a:r>
            <a:r>
              <a:rPr lang="en-US" dirty="0" smtClean="0"/>
              <a:t> voyage is approved.</a:t>
            </a:r>
          </a:p>
          <a:p>
            <a:pPr lvl="1"/>
            <a:r>
              <a:rPr lang="en-US" dirty="0" smtClean="0"/>
              <a:t>Took home diamonds (quartz) and gold (pyrite).</a:t>
            </a:r>
          </a:p>
          <a:p>
            <a:r>
              <a:rPr lang="en-US" dirty="0" smtClean="0"/>
              <a:t>1542 – </a:t>
            </a:r>
            <a:r>
              <a:rPr lang="en-US" dirty="0" err="1" smtClean="0"/>
              <a:t>Roberval</a:t>
            </a:r>
            <a:r>
              <a:rPr lang="en-US" dirty="0" smtClean="0"/>
              <a:t> is authorized to set up a colony and sets sail.</a:t>
            </a:r>
          </a:p>
          <a:p>
            <a:pPr lvl="1"/>
            <a:r>
              <a:rPr lang="en-US" dirty="0" smtClean="0"/>
              <a:t>Struggled to survive the winter, lost 50 settlers.</a:t>
            </a:r>
          </a:p>
          <a:p>
            <a:pPr lvl="1"/>
            <a:r>
              <a:rPr lang="en-US" dirty="0" smtClean="0"/>
              <a:t>Iroquois refused to trade food and threatened war.</a:t>
            </a:r>
          </a:p>
        </p:txBody>
      </p:sp>
    </p:spTree>
    <p:extLst>
      <p:ext uri="{BB962C8B-B14F-4D97-AF65-F5344CB8AC3E}">
        <p14:creationId xmlns:p14="http://schemas.microsoft.com/office/powerpoint/2010/main" val="365652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cts On Fil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81" y="402018"/>
            <a:ext cx="749617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5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Jacques Cartier</a:t>
            </a:r>
            <a:endParaRPr lang="en-US" dirty="0"/>
          </a:p>
        </p:txBody>
      </p:sp>
      <p:pic>
        <p:nvPicPr>
          <p:cNvPr id="8" name="xeEsNH3w60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3752" y="1859749"/>
            <a:ext cx="7988895" cy="44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13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 Nation?</a:t>
            </a:r>
            <a:endParaRPr lang="en-US" dirty="0"/>
          </a:p>
        </p:txBody>
      </p:sp>
      <p:pic>
        <p:nvPicPr>
          <p:cNvPr id="4" name="AYi3O0ywY6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8441" y="1682387"/>
            <a:ext cx="8304206" cy="46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8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as a North American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Fishing fleets regularly summering along the Atlantic coast by the early 1500s.</a:t>
            </a:r>
          </a:p>
          <a:p>
            <a:r>
              <a:rPr lang="en-US" dirty="0" smtClean="0"/>
              <a:t>There is a demand for fish because much of Europe is Catholic and the religion requires that you not eat meet frequently (165 days/year).</a:t>
            </a:r>
          </a:p>
          <a:p>
            <a:r>
              <a:rPr lang="en-US" dirty="0" smtClean="0"/>
              <a:t>Fishing the Grand Banks is risky:</a:t>
            </a:r>
          </a:p>
          <a:p>
            <a:pPr lvl="1"/>
            <a:r>
              <a:rPr lang="en-US" dirty="0" smtClean="0"/>
              <a:t>20 days to reach the fishing grounds from Europe</a:t>
            </a:r>
          </a:p>
          <a:p>
            <a:pPr lvl="1"/>
            <a:r>
              <a:rPr lang="en-US" dirty="0" smtClean="0"/>
              <a:t>Often heavy fog where the Labrador current meets the Gulf Stream</a:t>
            </a:r>
          </a:p>
          <a:p>
            <a:pPr lvl="1"/>
            <a:r>
              <a:rPr lang="en-US" dirty="0" smtClean="0"/>
              <a:t>Ice is carried down by the Labrador current from glaciers</a:t>
            </a:r>
          </a:p>
          <a:p>
            <a:pPr lvl="1"/>
            <a:r>
              <a:rPr lang="en-US" dirty="0" smtClean="0"/>
              <a:t>Too cold to fish in the winter.</a:t>
            </a:r>
          </a:p>
          <a:p>
            <a:r>
              <a:rPr lang="en-US" dirty="0" smtClean="0"/>
              <a:t>Camps established to preserve the fish, either by drying or salting (esp. English).</a:t>
            </a:r>
          </a:p>
        </p:txBody>
      </p:sp>
    </p:spTree>
    <p:extLst>
      <p:ext uri="{BB962C8B-B14F-4D97-AF65-F5344CB8AC3E}">
        <p14:creationId xmlns:p14="http://schemas.microsoft.com/office/powerpoint/2010/main" val="152005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iche-canada.org/member-projects/petit-nord/images/Fishing%20Lith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19" y="575437"/>
            <a:ext cx="8555257" cy="57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Camp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6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Fur Trade: Early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Hopes of discovering gold and jewels fade.</a:t>
            </a:r>
          </a:p>
          <a:p>
            <a:r>
              <a:rPr lang="en-US" dirty="0" smtClean="0"/>
              <a:t>Furs are available in abundance in the new colony.</a:t>
            </a:r>
          </a:p>
          <a:p>
            <a:r>
              <a:rPr lang="en-US" dirty="0" smtClean="0"/>
              <a:t>Wolf, fisher, marten, lynx, and beaver pelts are highly coveted.</a:t>
            </a:r>
          </a:p>
          <a:p>
            <a:r>
              <a:rPr lang="en-US" dirty="0" smtClean="0"/>
              <a:t>Easy to obtain pelts; Natives are initially happy trading furs.</a:t>
            </a:r>
          </a:p>
          <a:p>
            <a:pPr lvl="1"/>
            <a:r>
              <a:rPr lang="en-US" dirty="0" smtClean="0"/>
              <a:t>New goods from Europe are traded: knives, hatchets, pots, beads…</a:t>
            </a:r>
          </a:p>
          <a:p>
            <a:r>
              <a:rPr lang="en-US" dirty="0" smtClean="0"/>
              <a:t>The French are making huge profits off of the exchanges.</a:t>
            </a:r>
            <a:endParaRPr lang="en-US" dirty="0"/>
          </a:p>
        </p:txBody>
      </p:sp>
      <p:pic>
        <p:nvPicPr>
          <p:cNvPr id="13314" name="Picture 2" descr="http://www.tinasdynamichomeschoolplus.com/wp-content/uploads/felt%20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24" y="4605162"/>
            <a:ext cx="2586092" cy="17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31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imaire.recitus.qc.ca/sites/default/files/images/nn_a03f2945505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51" y="350727"/>
            <a:ext cx="9043604" cy="61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03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Explorer’s arrive in Canada: </a:t>
            </a:r>
            <a:r>
              <a:rPr lang="en-US" b="1" dirty="0" err="1" smtClean="0"/>
              <a:t>vikings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of landings in North America include </a:t>
            </a:r>
            <a:r>
              <a:rPr lang="en-US" b="1" dirty="0" smtClean="0"/>
              <a:t>sagas</a:t>
            </a:r>
            <a:r>
              <a:rPr lang="en-US" dirty="0" smtClean="0"/>
              <a:t> and the remains of Viking styles buildings and </a:t>
            </a:r>
            <a:r>
              <a:rPr lang="en-US" b="1" dirty="0" smtClean="0"/>
              <a:t>artifacts</a:t>
            </a:r>
            <a:r>
              <a:rPr lang="en-US" dirty="0" smtClean="0"/>
              <a:t> at L’Anse aux Meadows.</a:t>
            </a:r>
          </a:p>
          <a:p>
            <a:r>
              <a:rPr lang="en-US" dirty="0" smtClean="0"/>
              <a:t>Came from Scandinavia (Sweden, Norway, Denmark).</a:t>
            </a:r>
          </a:p>
          <a:p>
            <a:r>
              <a:rPr lang="en-US" dirty="0" smtClean="0"/>
              <a:t>Leif Erikson arrived in Newfoundland in about 1000 CE.</a:t>
            </a:r>
          </a:p>
          <a:p>
            <a:r>
              <a:rPr lang="en-US" dirty="0" smtClean="0"/>
              <a:t>Attempts to establish a permanent colony failed (driven off by Natives).</a:t>
            </a:r>
            <a:endParaRPr lang="en-US" dirty="0"/>
          </a:p>
        </p:txBody>
      </p:sp>
      <p:pic>
        <p:nvPicPr>
          <p:cNvPr id="2050" name="Picture 2" descr="Archaeological P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95" y="4273088"/>
            <a:ext cx="3652950" cy="23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9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Profits Possible: Others Interested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are searching for the Northwest Passage, but explored the Arctic, claiming territories along the way.</a:t>
            </a:r>
          </a:p>
          <a:p>
            <a:pPr lvl="1"/>
            <a:r>
              <a:rPr lang="en-US" dirty="0" smtClean="0"/>
              <a:t>Explorers include: Frobisher, Baffin, and Davis.</a:t>
            </a:r>
          </a:p>
          <a:p>
            <a:r>
              <a:rPr lang="en-US" dirty="0" smtClean="0"/>
              <a:t>1583 – Humphrey Gilbert claims Newfoundland, even though there were Portuguese and Basques already there.</a:t>
            </a:r>
          </a:p>
          <a:p>
            <a:r>
              <a:rPr lang="en-US" dirty="0" smtClean="0"/>
              <a:t>1610 – Henry Hudson sails on behalf of the Dutch East India Company.</a:t>
            </a:r>
          </a:p>
          <a:p>
            <a:pPr lvl="1"/>
            <a:r>
              <a:rPr lang="en-US" dirty="0" smtClean="0"/>
              <a:t>Interested in North American colonization.</a:t>
            </a:r>
          </a:p>
          <a:p>
            <a:pPr lvl="1"/>
            <a:r>
              <a:rPr lang="en-US" dirty="0" smtClean="0"/>
              <a:t>Settled on the Hudson River </a:t>
            </a:r>
            <a:r>
              <a:rPr lang="en-US" dirty="0" smtClean="0">
                <a:sym typeface="Wingdings" panose="05000000000000000000" pitchFamily="2" charset="2"/>
              </a:rPr>
              <a:t> formed the colony of New Amsterdam (New York)  Lasted for 50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5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d/d9/The_fall_of_New_Amsterdam_cph.3g122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4" y="484631"/>
            <a:ext cx="8538949" cy="59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New Amsterdam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54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Journal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“Kidnapped Tour Guides” on pg. 222.</a:t>
            </a:r>
          </a:p>
          <a:p>
            <a:r>
              <a:rPr lang="en-US" dirty="0" smtClean="0"/>
              <a:t>Imagine that you are either </a:t>
            </a:r>
            <a:r>
              <a:rPr lang="en-US" dirty="0" err="1" smtClean="0"/>
              <a:t>Taigoagny</a:t>
            </a:r>
            <a:r>
              <a:rPr lang="en-US" dirty="0" smtClean="0"/>
              <a:t> or </a:t>
            </a:r>
            <a:r>
              <a:rPr lang="en-US" dirty="0" err="1" smtClean="0"/>
              <a:t>Domogaya</a:t>
            </a:r>
            <a:r>
              <a:rPr lang="en-US" dirty="0" smtClean="0"/>
              <a:t> and write an account of your adventures/encounters with Jacques Cartier.</a:t>
            </a:r>
          </a:p>
          <a:p>
            <a:r>
              <a:rPr lang="en-US" dirty="0" smtClean="0"/>
              <a:t>In your opinion have you been kidnapped?</a:t>
            </a:r>
          </a:p>
          <a:p>
            <a:r>
              <a:rPr lang="en-US" dirty="0" smtClean="0"/>
              <a:t>Aim for a half of a page.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96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Leif Erikson: The First to North </a:t>
            </a:r>
            <a:r>
              <a:rPr lang="en-US" dirty="0" err="1" smtClean="0"/>
              <a:t>aMerica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www.history.com/topics/exploration/leif-eriksson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02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2b498fa173fe1c8c461-97707f5c7d17291ba358946428536a09.r5.cf2.rackcdn.com/A75BA588-513D-47C3-AEA1-8DCE830C8501.jpg?theme=Cinematic&amp;rasterSignature=dd0df63258da167733fb23726227f593&amp;imageFilter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44" y="684296"/>
            <a:ext cx="7335648" cy="55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31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orage.torontosun.com/v1/blogs-prod-photos/9/2/3/a/0/923a066acdb84f789e4477a9346ad250.jpg?stmp=13110507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26" y="680879"/>
            <a:ext cx="7865071" cy="55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L’Anse Aux Meadows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0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Struggle and Exploitation For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Colonialism</a:t>
            </a:r>
            <a:r>
              <a:rPr lang="en-US" dirty="0" smtClean="0"/>
              <a:t> – the extension of a nation’s sovereignty over territory beyond it’s borders by the establishment of either settler colonies or administrative dependencies in which indigenous populations are directly ruled or displaced.</a:t>
            </a:r>
            <a:endParaRPr lang="en-US" b="1" dirty="0"/>
          </a:p>
        </p:txBody>
      </p:sp>
      <p:pic>
        <p:nvPicPr>
          <p:cNvPr id="4098" name="Picture 2" descr="https://ladygeekgirl.files.wordpress.com/2014/09/religious-coloni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04" y="3151572"/>
            <a:ext cx="5631598" cy="34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5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Trade route to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countries are in direct competition with one another to find a route first.</a:t>
            </a:r>
          </a:p>
          <a:p>
            <a:r>
              <a:rPr lang="en-US" dirty="0" smtClean="0"/>
              <a:t>1497 – John Cabot (Italian) sails for England under the English flag with </a:t>
            </a:r>
            <a:r>
              <a:rPr lang="en-US" b="1" dirty="0" smtClean="0"/>
              <a:t>Letter Patent</a:t>
            </a:r>
            <a:r>
              <a:rPr lang="en-US" dirty="0" smtClean="0"/>
              <a:t> of King Henry VII.</a:t>
            </a:r>
          </a:p>
          <a:p>
            <a:pPr lvl="1"/>
            <a:r>
              <a:rPr lang="en-US" dirty="0" smtClean="0"/>
              <a:t>Landed at “New Found Land” and claimed it for England.</a:t>
            </a:r>
          </a:p>
          <a:p>
            <a:pPr lvl="1"/>
            <a:r>
              <a:rPr lang="en-US" dirty="0" smtClean="0"/>
              <a:t>Discovers unprecedented amounts of cod fish.</a:t>
            </a:r>
            <a:endParaRPr lang="en-US" dirty="0"/>
          </a:p>
        </p:txBody>
      </p:sp>
      <p:pic>
        <p:nvPicPr>
          <p:cNvPr id="4" name="Picture 2" descr="https://upload.wikimedia.org/wikipedia/commons/e/e7/Cabot-Sh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7" y="3139881"/>
            <a:ext cx="2787804" cy="292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5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Cabot: Arrives 1497</a:t>
            </a:r>
            <a:endParaRPr lang="en-US" dirty="0"/>
          </a:p>
        </p:txBody>
      </p:sp>
      <p:pic>
        <p:nvPicPr>
          <p:cNvPr id="5124" name="Picture 4" descr="http://graphics8.nytimes.com/images/2012/06/19/science/19cabot-graphic/19cabot-graphic-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37" y="2093976"/>
            <a:ext cx="8571302" cy="4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56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Cabot: </a:t>
            </a:r>
            <a:endParaRPr lang="en-US" dirty="0"/>
          </a:p>
        </p:txBody>
      </p:sp>
      <p:pic>
        <p:nvPicPr>
          <p:cNvPr id="4" name="Jciev8iRFo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621" y="1881145"/>
            <a:ext cx="7774607" cy="4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95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148</TotalTime>
  <Words>746</Words>
  <Application>Microsoft Office PowerPoint</Application>
  <PresentationFormat>Widescreen</PresentationFormat>
  <Paragraphs>70</Paragraphs>
  <Slides>22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Rockwell</vt:lpstr>
      <vt:lpstr>Rockwell Condensed</vt:lpstr>
      <vt:lpstr>Wingdings</vt:lpstr>
      <vt:lpstr>Wood Type</vt:lpstr>
      <vt:lpstr>European arrival in canada</vt:lpstr>
      <vt:lpstr>The First Explorer’s arrive in Canada: vikings</vt:lpstr>
      <vt:lpstr>Leif Erikson: The First to North aMerica?</vt:lpstr>
      <vt:lpstr>PowerPoint Presentation</vt:lpstr>
      <vt:lpstr>L’Anse Aux Meadows</vt:lpstr>
      <vt:lpstr>The Power Struggle and Exploitation For Resources</vt:lpstr>
      <vt:lpstr>A Trade route to Asia</vt:lpstr>
      <vt:lpstr>John Cabot: Arrives 1497</vt:lpstr>
      <vt:lpstr>John Cabot: </vt:lpstr>
      <vt:lpstr>John Cabot:</vt:lpstr>
      <vt:lpstr>French Exploration</vt:lpstr>
      <vt:lpstr>French Exploration: Cartier</vt:lpstr>
      <vt:lpstr>PowerPoint Presentation</vt:lpstr>
      <vt:lpstr>Jacques Cartier</vt:lpstr>
      <vt:lpstr>Naming a Nation?</vt:lpstr>
      <vt:lpstr>Fishing as a North American Industry</vt:lpstr>
      <vt:lpstr>Fishing Camp</vt:lpstr>
      <vt:lpstr>The Fur Trade: Early Beginnings</vt:lpstr>
      <vt:lpstr>PowerPoint Presentation</vt:lpstr>
      <vt:lpstr>Profits Possible: Others Interested</vt:lpstr>
      <vt:lpstr>The Fall of New Amsterdam</vt:lpstr>
      <vt:lpstr>Assignment: Journal Entry</vt:lpstr>
    </vt:vector>
  </TitlesOfParts>
  <Company>Vancouver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arrival in canada</dc:title>
  <dc:creator>George Kanavos</dc:creator>
  <cp:lastModifiedBy>George Kanavos</cp:lastModifiedBy>
  <cp:revision>59</cp:revision>
  <dcterms:created xsi:type="dcterms:W3CDTF">2015-12-03T04:46:57Z</dcterms:created>
  <dcterms:modified xsi:type="dcterms:W3CDTF">2015-12-03T07:15:18Z</dcterms:modified>
</cp:coreProperties>
</file>