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0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9" r:id="rId21"/>
    <p:sldId id="288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580"/>
  </p:normalViewPr>
  <p:slideViewPr>
    <p:cSldViewPr snapToGrid="0" snapToObjects="1">
      <p:cViewPr>
        <p:scale>
          <a:sx n="100" d="100"/>
          <a:sy n="100" d="100"/>
        </p:scale>
        <p:origin x="-13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8D100-3B2A-6047-8B71-501813B0C30E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F7CDF-EC1D-4A45-B73B-34EBE135CE3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21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4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1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41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17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07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24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58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47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E6619-7A2A-694F-B766-5BB8D77ED344}" type="datetimeFigureOut">
              <a:rPr lang="fr-FR" smtClean="0"/>
              <a:t>19/10/2015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F8FB-5658-654D-B32B-815C043972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7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233363"/>
            <a:ext cx="9147176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7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5" y="121847"/>
            <a:ext cx="8917135" cy="66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54" y="184227"/>
            <a:ext cx="9473281" cy="65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4291"/>
            <a:ext cx="9548949" cy="65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5" y="185001"/>
            <a:ext cx="8873232" cy="65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5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2" y="183188"/>
            <a:ext cx="8744736" cy="65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23" y="193218"/>
            <a:ext cx="8800150" cy="64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244368"/>
            <a:ext cx="9425300" cy="64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8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08" y="252964"/>
            <a:ext cx="8987596" cy="64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0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42" y="679267"/>
            <a:ext cx="11143513" cy="50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18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274484"/>
            <a:ext cx="8171462" cy="63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3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300" y="169997"/>
            <a:ext cx="7397025" cy="6587833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1905001"/>
            <a:ext cx="8153400" cy="17367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fr-FR" sz="4800" b="1" dirty="0">
                <a:solidFill>
                  <a:schemeClr val="bg1"/>
                </a:solidFill>
              </a:rPr>
              <a:t>The French Revolution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-1752600" y="32766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a typeface="ＭＳ Ｐゴシック" charset="0"/>
              </a:rPr>
              <a:t>Play Marseilles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352800" y="1066801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ea typeface="ＭＳ Ｐゴシック" charset="0"/>
              </a:rPr>
              <a:t>Liberty, Equality, Fraternity</a:t>
            </a:r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01962"/>
              </p:ext>
            </p:extLst>
          </p:nvPr>
        </p:nvGraphicFramePr>
        <p:xfrm>
          <a:off x="1031966" y="444137"/>
          <a:ext cx="9407434" cy="6053819"/>
        </p:xfrm>
        <a:graphic>
          <a:graphicData uri="http://schemas.openxmlformats.org/drawingml/2006/table">
            <a:tbl>
              <a:tblPr/>
              <a:tblGrid>
                <a:gridCol w="990256"/>
                <a:gridCol w="1485384"/>
                <a:gridCol w="2558162"/>
                <a:gridCol w="1567906"/>
                <a:gridCol w="2805726"/>
              </a:tblGrid>
              <a:tr h="4027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Estate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Population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Privileges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Exemptions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Burdens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819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First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Circa 130,000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High-ranking clergy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Collected the tithe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Censorship of the press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Control of education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Kept records of births, deaths, marriages, etc.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Catholic faith held honored position of being the state religion (practiced by monarch and nobility)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Owned 20% of the 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Paid no taxes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Subject to Church law rather than civil law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Moral obligation (rather than legal obligation) to assist the poor and needy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Support the monarchy and Old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905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Second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Circa 110,000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Nobles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Collected taxes in the form of feudal dues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Monopolized military and state appointments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Owned 20% of the land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Paid no taxes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Support the monarchy and Old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4785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Third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Circa 25,000,000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fr-F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Everyone else:  artisans, bourgeoisie, city workers, merchants, peasants, etc., along with many parish priests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Gill Sans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Paid all taxes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Tithe (Church tax)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Octrot</a:t>
                      </a: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 (tax on goods brought into cities)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-128"/>
                        </a:rPr>
                        <a:t>Corv</a:t>
                      </a:r>
                      <a:r>
                        <a:rPr kumimoji="0" lang="en-US" altLang="fr-FR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ée</a:t>
                      </a: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(forced road work)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Capitation</a:t>
                      </a: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(poll tax)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Vingtiéme</a:t>
                      </a: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(income tax)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Gabelle</a:t>
                      </a: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(salt tax)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Taille</a:t>
                      </a: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(land tax)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Feudal dues for use of local manor</a:t>
                      </a:r>
                      <a:r>
                        <a:rPr kumimoji="0" lang="ja-JP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’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 winepress, oven, etc.</a:t>
                      </a:r>
                      <a:endParaRPr kumimoji="0" lang="en-US" altLang="ja-JP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fr-FR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8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09" y="198103"/>
            <a:ext cx="6142264" cy="64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246" y="165838"/>
            <a:ext cx="9457508" cy="654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79" y="166695"/>
            <a:ext cx="9692640" cy="65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8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622" y="404949"/>
            <a:ext cx="9843868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8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186" y="365761"/>
            <a:ext cx="9493672" cy="61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7175" y="130629"/>
            <a:ext cx="5698448" cy="65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478" y="385852"/>
            <a:ext cx="10256013" cy="57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11" y="128892"/>
            <a:ext cx="9868936" cy="66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677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211</Words>
  <Application>Microsoft Office PowerPoint</Application>
  <PresentationFormat>Custom</PresentationFormat>
  <Paragraphs>46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Thème Office</vt:lpstr>
      <vt:lpstr>PowerPoint Presentation</vt:lpstr>
      <vt:lpstr>The French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Shauna Underwood</cp:lastModifiedBy>
  <cp:revision>16</cp:revision>
  <dcterms:created xsi:type="dcterms:W3CDTF">2015-10-19T01:33:02Z</dcterms:created>
  <dcterms:modified xsi:type="dcterms:W3CDTF">2015-10-19T18:41:05Z</dcterms:modified>
</cp:coreProperties>
</file>