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sldIdLst>
    <p:sldId id="256" r:id="rId2"/>
    <p:sldId id="259" r:id="rId3"/>
    <p:sldId id="258" r:id="rId4"/>
    <p:sldId id="260" r:id="rId5"/>
    <p:sldId id="262" r:id="rId6"/>
    <p:sldId id="261" r:id="rId7"/>
    <p:sldId id="264" r:id="rId8"/>
    <p:sldId id="266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03ED4C-7B06-4F20-AA51-12A863A40135}" type="doc">
      <dgm:prSet loTypeId="urn:microsoft.com/office/officeart/2005/8/layout/default#1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442644-EDD2-44AA-8BD8-CDCFE48F89C7}">
      <dgm:prSet phldrT="[Text]"/>
      <dgm:spPr/>
      <dgm:t>
        <a:bodyPr/>
        <a:lstStyle/>
        <a:p>
          <a:r>
            <a:rPr lang="en-US" dirty="0" smtClean="0"/>
            <a:t>Abolishment of guilds and labor unions</a:t>
          </a:r>
          <a:endParaRPr lang="en-US" dirty="0"/>
        </a:p>
      </dgm:t>
    </dgm:pt>
    <dgm:pt modelId="{E676AACF-C46A-46D3-A607-63DAB4B3F23C}" type="parTrans" cxnId="{D180C9BD-40A1-421F-90FC-3F81AF318C8C}">
      <dgm:prSet/>
      <dgm:spPr/>
      <dgm:t>
        <a:bodyPr/>
        <a:lstStyle/>
        <a:p>
          <a:endParaRPr lang="en-US"/>
        </a:p>
      </dgm:t>
    </dgm:pt>
    <dgm:pt modelId="{E56B7E97-F682-4652-8C16-F73E5370AC8B}" type="sibTrans" cxnId="{D180C9BD-40A1-421F-90FC-3F81AF318C8C}">
      <dgm:prSet/>
      <dgm:spPr/>
      <dgm:t>
        <a:bodyPr/>
        <a:lstStyle/>
        <a:p>
          <a:endParaRPr lang="en-US"/>
        </a:p>
      </dgm:t>
    </dgm:pt>
    <dgm:pt modelId="{82C82B3F-1A16-4850-AAFC-D411C6CE7BAB}">
      <dgm:prSet phldrT="[Text]"/>
      <dgm:spPr/>
      <dgm:t>
        <a:bodyPr/>
        <a:lstStyle/>
        <a:p>
          <a:r>
            <a:rPr lang="en-US" dirty="0" smtClean="0"/>
            <a:t>Reforms in local government</a:t>
          </a:r>
          <a:endParaRPr lang="en-US" dirty="0"/>
        </a:p>
      </dgm:t>
    </dgm:pt>
    <dgm:pt modelId="{4E90BC9A-7DCE-47CC-9B0E-A4826CC86379}" type="parTrans" cxnId="{78E2B58F-42D2-4FED-BADE-F2F96B685260}">
      <dgm:prSet/>
      <dgm:spPr/>
      <dgm:t>
        <a:bodyPr/>
        <a:lstStyle/>
        <a:p>
          <a:endParaRPr lang="en-US"/>
        </a:p>
      </dgm:t>
    </dgm:pt>
    <dgm:pt modelId="{CC8ECAD7-D344-4ED4-BDDE-43660E1BEE77}" type="sibTrans" cxnId="{78E2B58F-42D2-4FED-BADE-F2F96B685260}">
      <dgm:prSet/>
      <dgm:spPr/>
      <dgm:t>
        <a:bodyPr/>
        <a:lstStyle/>
        <a:p>
          <a:endParaRPr lang="en-US"/>
        </a:p>
      </dgm:t>
    </dgm:pt>
    <dgm:pt modelId="{26C81006-658E-49F5-AB37-FDD858D3D38C}">
      <dgm:prSet phldrT="[Text]"/>
      <dgm:spPr/>
      <dgm:t>
        <a:bodyPr/>
        <a:lstStyle/>
        <a:p>
          <a:r>
            <a:rPr lang="en-US" dirty="0" smtClean="0"/>
            <a:t>Taxes levied based on the ability to pay</a:t>
          </a:r>
          <a:endParaRPr lang="en-US" dirty="0"/>
        </a:p>
      </dgm:t>
    </dgm:pt>
    <dgm:pt modelId="{575F97F4-3496-433A-940B-8FCD7E3A42D0}" type="parTrans" cxnId="{FCDE0F3B-9FEB-4EC4-8E57-0B2A6D5B0505}">
      <dgm:prSet/>
      <dgm:spPr/>
      <dgm:t>
        <a:bodyPr/>
        <a:lstStyle/>
        <a:p>
          <a:endParaRPr lang="en-US"/>
        </a:p>
      </dgm:t>
    </dgm:pt>
    <dgm:pt modelId="{184F5A64-BA6B-42A7-8CEE-D925E60CC08A}" type="sibTrans" cxnId="{FCDE0F3B-9FEB-4EC4-8E57-0B2A6D5B0505}">
      <dgm:prSet/>
      <dgm:spPr/>
      <dgm:t>
        <a:bodyPr/>
        <a:lstStyle/>
        <a:p>
          <a:endParaRPr lang="en-US"/>
        </a:p>
      </dgm:t>
    </dgm:pt>
    <dgm:pt modelId="{FD87E35B-961B-4ACC-BF6C-7F92F863388E}">
      <dgm:prSet phldrT="[Text]"/>
      <dgm:spPr/>
      <dgm:t>
        <a:bodyPr/>
        <a:lstStyle/>
        <a:p>
          <a:r>
            <a:rPr lang="en-US" b="0" i="0" dirty="0" smtClean="0"/>
            <a:t>Many nobles left France and became known as </a:t>
          </a:r>
          <a:r>
            <a:rPr lang="en-US" b="1" i="1" dirty="0" smtClean="0"/>
            <a:t>émigr</a:t>
          </a:r>
          <a:r>
            <a:rPr lang="en-US" b="1" i="1" dirty="0" smtClean="0">
              <a:latin typeface="Calibri"/>
            </a:rPr>
            <a:t>és</a:t>
          </a:r>
          <a:endParaRPr lang="en-US" dirty="0"/>
        </a:p>
      </dgm:t>
    </dgm:pt>
    <dgm:pt modelId="{B0B79FAF-010A-4044-9771-EE8D2144E71F}" type="parTrans" cxnId="{B612C54E-FC13-49F1-9335-4E4F1F67E530}">
      <dgm:prSet/>
      <dgm:spPr/>
      <dgm:t>
        <a:bodyPr/>
        <a:lstStyle/>
        <a:p>
          <a:endParaRPr lang="en-US"/>
        </a:p>
      </dgm:t>
    </dgm:pt>
    <dgm:pt modelId="{62EAB6E6-4CC4-41D2-AEB2-0109F0E66ED8}" type="sibTrans" cxnId="{B612C54E-FC13-49F1-9335-4E4F1F67E530}">
      <dgm:prSet/>
      <dgm:spPr/>
      <dgm:t>
        <a:bodyPr/>
        <a:lstStyle/>
        <a:p>
          <a:endParaRPr lang="en-US"/>
        </a:p>
      </dgm:t>
    </dgm:pt>
    <dgm:pt modelId="{90A85039-B94D-4760-915D-AE060FDF9F5A}">
      <dgm:prSet phldrT="[Text]"/>
      <dgm:spPr/>
      <dgm:t>
        <a:bodyPr/>
        <a:lstStyle/>
        <a:p>
          <a:r>
            <a:rPr lang="en-US" i="1" dirty="0" smtClean="0"/>
            <a:t>Declaration of the Rights of Man</a:t>
          </a:r>
          <a:endParaRPr lang="en-US" dirty="0"/>
        </a:p>
      </dgm:t>
    </dgm:pt>
    <dgm:pt modelId="{0F469D06-BEF6-49B2-B022-B643D6094CB0}" type="parTrans" cxnId="{4C33541E-3E8E-4C9A-9478-5AA8598A45F2}">
      <dgm:prSet/>
      <dgm:spPr/>
      <dgm:t>
        <a:bodyPr/>
        <a:lstStyle/>
        <a:p>
          <a:endParaRPr lang="en-US"/>
        </a:p>
      </dgm:t>
    </dgm:pt>
    <dgm:pt modelId="{FB8A8CAB-037B-43E7-BE8C-62BFC1AE58B6}" type="sibTrans" cxnId="{4C33541E-3E8E-4C9A-9478-5AA8598A45F2}">
      <dgm:prSet/>
      <dgm:spPr/>
      <dgm:t>
        <a:bodyPr/>
        <a:lstStyle/>
        <a:p>
          <a:endParaRPr lang="en-US"/>
        </a:p>
      </dgm:t>
    </dgm:pt>
    <dgm:pt modelId="{583BAF6C-F134-4759-85C6-31298DF0D140}">
      <dgm:prSet phldrT="[Text]"/>
      <dgm:spPr/>
      <dgm:t>
        <a:bodyPr/>
        <a:lstStyle/>
        <a:p>
          <a:r>
            <a:rPr lang="en-US" dirty="0" smtClean="0"/>
            <a:t>Abolition of special privileges</a:t>
          </a:r>
          <a:endParaRPr lang="en-US" dirty="0"/>
        </a:p>
      </dgm:t>
    </dgm:pt>
    <dgm:pt modelId="{CC62494C-CF9A-4220-B60C-CE236D3846F3}" type="parTrans" cxnId="{B5769B57-BCD3-4813-9C6D-0CD2EB44BE7B}">
      <dgm:prSet/>
      <dgm:spPr/>
      <dgm:t>
        <a:bodyPr/>
        <a:lstStyle/>
        <a:p>
          <a:endParaRPr lang="en-US"/>
        </a:p>
      </dgm:t>
    </dgm:pt>
    <dgm:pt modelId="{1537D7F5-BCAD-4A77-86D4-B7E9CBA103DF}" type="sibTrans" cxnId="{B5769B57-BCD3-4813-9C6D-0CD2EB44BE7B}">
      <dgm:prSet/>
      <dgm:spPr/>
      <dgm:t>
        <a:bodyPr/>
        <a:lstStyle/>
        <a:p>
          <a:endParaRPr lang="en-US"/>
        </a:p>
      </dgm:t>
    </dgm:pt>
    <dgm:pt modelId="{87381235-D721-47B0-9810-53DC84E7F458}">
      <dgm:prSet phldrT="[Text]"/>
      <dgm:spPr/>
      <dgm:t>
        <a:bodyPr/>
        <a:lstStyle/>
        <a:p>
          <a:r>
            <a:rPr lang="en-US" dirty="0" smtClean="0"/>
            <a:t>Constitution of 1791</a:t>
          </a:r>
          <a:endParaRPr lang="en-US" dirty="0"/>
        </a:p>
      </dgm:t>
    </dgm:pt>
    <dgm:pt modelId="{922E1FC2-77F1-4E57-8E11-D8FACA26523E}" type="parTrans" cxnId="{8E3F65BD-AD9E-4A46-888B-51FE74FCF4D7}">
      <dgm:prSet/>
      <dgm:spPr/>
      <dgm:t>
        <a:bodyPr/>
        <a:lstStyle/>
        <a:p>
          <a:endParaRPr lang="en-US"/>
        </a:p>
      </dgm:t>
    </dgm:pt>
    <dgm:pt modelId="{65FEF1B9-50D2-4965-B8C7-A580A96864B3}" type="sibTrans" cxnId="{8E3F65BD-AD9E-4A46-888B-51FE74FCF4D7}">
      <dgm:prSet/>
      <dgm:spPr/>
      <dgm:t>
        <a:bodyPr/>
        <a:lstStyle/>
        <a:p>
          <a:endParaRPr lang="en-US"/>
        </a:p>
      </dgm:t>
    </dgm:pt>
    <dgm:pt modelId="{FD09D880-4742-4167-8A56-A6A6C9D00F36}">
      <dgm:prSet phldrT="[Text]"/>
      <dgm:spPr/>
      <dgm:t>
        <a:bodyPr/>
        <a:lstStyle/>
        <a:p>
          <a:r>
            <a:rPr lang="en-US" dirty="0" smtClean="0"/>
            <a:t>Equality before the law (for men)</a:t>
          </a:r>
          <a:endParaRPr lang="en-US" dirty="0"/>
        </a:p>
      </dgm:t>
    </dgm:pt>
    <dgm:pt modelId="{7DB4B0B9-FB6C-4B89-85B5-301D9DAC85BA}" type="parTrans" cxnId="{ED10A9F3-E4FA-4AA7-B37B-349CC29F75A1}">
      <dgm:prSet/>
      <dgm:spPr/>
      <dgm:t>
        <a:bodyPr/>
        <a:lstStyle/>
        <a:p>
          <a:endParaRPr lang="en-US"/>
        </a:p>
      </dgm:t>
    </dgm:pt>
    <dgm:pt modelId="{4BB484C9-949B-4728-9AB5-A8574667A3AE}" type="sibTrans" cxnId="{ED10A9F3-E4FA-4AA7-B37B-349CC29F75A1}">
      <dgm:prSet/>
      <dgm:spPr/>
      <dgm:t>
        <a:bodyPr/>
        <a:lstStyle/>
        <a:p>
          <a:endParaRPr lang="en-US"/>
        </a:p>
      </dgm:t>
    </dgm:pt>
    <dgm:pt modelId="{FF26CD0C-0E63-41B6-8489-1CA667432ED0}" type="pres">
      <dgm:prSet presAssocID="{D903ED4C-7B06-4F20-AA51-12A863A4013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20729D-F6C5-49D8-AE7E-34CA5B5A6382}" type="pres">
      <dgm:prSet presAssocID="{92442644-EDD2-44AA-8BD8-CDCFE48F89C7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FF4A08-A686-413D-A98E-2F3CFD30D3BB}" type="pres">
      <dgm:prSet presAssocID="{E56B7E97-F682-4652-8C16-F73E5370AC8B}" presName="sibTrans" presStyleCnt="0"/>
      <dgm:spPr/>
    </dgm:pt>
    <dgm:pt modelId="{A7BA3F4C-723A-443E-A38A-5A53BF0C9839}" type="pres">
      <dgm:prSet presAssocID="{583BAF6C-F134-4759-85C6-31298DF0D140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08D1E3-8713-411A-8916-BF64D6E07303}" type="pres">
      <dgm:prSet presAssocID="{1537D7F5-BCAD-4A77-86D4-B7E9CBA103DF}" presName="sibTrans" presStyleCnt="0"/>
      <dgm:spPr/>
    </dgm:pt>
    <dgm:pt modelId="{3F548BBA-9980-477F-9C65-1B4075C2C1F3}" type="pres">
      <dgm:prSet presAssocID="{87381235-D721-47B0-9810-53DC84E7F458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22B56-C3DF-4F44-A890-2D2CCE0442B4}" type="pres">
      <dgm:prSet presAssocID="{65FEF1B9-50D2-4965-B8C7-A580A96864B3}" presName="sibTrans" presStyleCnt="0"/>
      <dgm:spPr/>
    </dgm:pt>
    <dgm:pt modelId="{034804AD-098B-409E-A3A7-4900E10D5FCA}" type="pres">
      <dgm:prSet presAssocID="{90A85039-B94D-4760-915D-AE060FDF9F5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3DFC9-C15B-4D89-8821-0E62CB3C8FFD}" type="pres">
      <dgm:prSet presAssocID="{FB8A8CAB-037B-43E7-BE8C-62BFC1AE58B6}" presName="sibTrans" presStyleCnt="0"/>
      <dgm:spPr/>
    </dgm:pt>
    <dgm:pt modelId="{E143F1E7-6B66-464F-AAD6-CE9BD63D9DA6}" type="pres">
      <dgm:prSet presAssocID="{FD09D880-4742-4167-8A56-A6A6C9D00F36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D3D088-F806-4C62-AA29-FF2BBE678616}" type="pres">
      <dgm:prSet presAssocID="{4BB484C9-949B-4728-9AB5-A8574667A3AE}" presName="sibTrans" presStyleCnt="0"/>
      <dgm:spPr/>
    </dgm:pt>
    <dgm:pt modelId="{9DDB2F32-A805-4686-A710-DDFBA4AEBB90}" type="pres">
      <dgm:prSet presAssocID="{FD87E35B-961B-4ACC-BF6C-7F92F863388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9F70EB-C64E-4D31-B4AE-CCD5449D17D0}" type="pres">
      <dgm:prSet presAssocID="{62EAB6E6-4CC4-41D2-AEB2-0109F0E66ED8}" presName="sibTrans" presStyleCnt="0"/>
      <dgm:spPr/>
    </dgm:pt>
    <dgm:pt modelId="{A45BDD88-8D16-4C79-8110-BCEEA27B6C9E}" type="pres">
      <dgm:prSet presAssocID="{82C82B3F-1A16-4850-AAFC-D411C6CE7BA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04B6E0-3997-41AF-A361-373D9BF42209}" type="pres">
      <dgm:prSet presAssocID="{CC8ECAD7-D344-4ED4-BDDE-43660E1BEE77}" presName="sibTrans" presStyleCnt="0"/>
      <dgm:spPr/>
    </dgm:pt>
    <dgm:pt modelId="{61669899-CB2E-404C-BDF4-E948A1091B19}" type="pres">
      <dgm:prSet presAssocID="{26C81006-658E-49F5-AB37-FDD858D3D38C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80C9BD-40A1-421F-90FC-3F81AF318C8C}" srcId="{D903ED4C-7B06-4F20-AA51-12A863A40135}" destId="{92442644-EDD2-44AA-8BD8-CDCFE48F89C7}" srcOrd="0" destOrd="0" parTransId="{E676AACF-C46A-46D3-A607-63DAB4B3F23C}" sibTransId="{E56B7E97-F682-4652-8C16-F73E5370AC8B}"/>
    <dgm:cxn modelId="{B5769B57-BCD3-4813-9C6D-0CD2EB44BE7B}" srcId="{D903ED4C-7B06-4F20-AA51-12A863A40135}" destId="{583BAF6C-F134-4759-85C6-31298DF0D140}" srcOrd="1" destOrd="0" parTransId="{CC62494C-CF9A-4220-B60C-CE236D3846F3}" sibTransId="{1537D7F5-BCAD-4A77-86D4-B7E9CBA103DF}"/>
    <dgm:cxn modelId="{8E3F65BD-AD9E-4A46-888B-51FE74FCF4D7}" srcId="{D903ED4C-7B06-4F20-AA51-12A863A40135}" destId="{87381235-D721-47B0-9810-53DC84E7F458}" srcOrd="2" destOrd="0" parTransId="{922E1FC2-77F1-4E57-8E11-D8FACA26523E}" sibTransId="{65FEF1B9-50D2-4965-B8C7-A580A96864B3}"/>
    <dgm:cxn modelId="{ED10A9F3-E4FA-4AA7-B37B-349CC29F75A1}" srcId="{D903ED4C-7B06-4F20-AA51-12A863A40135}" destId="{FD09D880-4742-4167-8A56-A6A6C9D00F36}" srcOrd="4" destOrd="0" parTransId="{7DB4B0B9-FB6C-4B89-85B5-301D9DAC85BA}" sibTransId="{4BB484C9-949B-4728-9AB5-A8574667A3AE}"/>
    <dgm:cxn modelId="{777AD82E-8064-8144-AC7A-7D549CF5DD13}" type="presOf" srcId="{92442644-EDD2-44AA-8BD8-CDCFE48F89C7}" destId="{F720729D-F6C5-49D8-AE7E-34CA5B5A6382}" srcOrd="0" destOrd="0" presId="urn:microsoft.com/office/officeart/2005/8/layout/default#15"/>
    <dgm:cxn modelId="{4F11920C-EB4B-2841-B786-3163EB7ACBEF}" type="presOf" srcId="{FD87E35B-961B-4ACC-BF6C-7F92F863388E}" destId="{9DDB2F32-A805-4686-A710-DDFBA4AEBB90}" srcOrd="0" destOrd="0" presId="urn:microsoft.com/office/officeart/2005/8/layout/default#15"/>
    <dgm:cxn modelId="{4C33541E-3E8E-4C9A-9478-5AA8598A45F2}" srcId="{D903ED4C-7B06-4F20-AA51-12A863A40135}" destId="{90A85039-B94D-4760-915D-AE060FDF9F5A}" srcOrd="3" destOrd="0" parTransId="{0F469D06-BEF6-49B2-B022-B643D6094CB0}" sibTransId="{FB8A8CAB-037B-43E7-BE8C-62BFC1AE58B6}"/>
    <dgm:cxn modelId="{FCDE0F3B-9FEB-4EC4-8E57-0B2A6D5B0505}" srcId="{D903ED4C-7B06-4F20-AA51-12A863A40135}" destId="{26C81006-658E-49F5-AB37-FDD858D3D38C}" srcOrd="7" destOrd="0" parTransId="{575F97F4-3496-433A-940B-8FCD7E3A42D0}" sibTransId="{184F5A64-BA6B-42A7-8CEE-D925E60CC08A}"/>
    <dgm:cxn modelId="{B612C54E-FC13-49F1-9335-4E4F1F67E530}" srcId="{D903ED4C-7B06-4F20-AA51-12A863A40135}" destId="{FD87E35B-961B-4ACC-BF6C-7F92F863388E}" srcOrd="5" destOrd="0" parTransId="{B0B79FAF-010A-4044-9771-EE8D2144E71F}" sibTransId="{62EAB6E6-4CC4-41D2-AEB2-0109F0E66ED8}"/>
    <dgm:cxn modelId="{D80E9896-4BF5-2B43-91C7-ADF336762E1E}" type="presOf" srcId="{583BAF6C-F134-4759-85C6-31298DF0D140}" destId="{A7BA3F4C-723A-443E-A38A-5A53BF0C9839}" srcOrd="0" destOrd="0" presId="urn:microsoft.com/office/officeart/2005/8/layout/default#15"/>
    <dgm:cxn modelId="{78E2B58F-42D2-4FED-BADE-F2F96B685260}" srcId="{D903ED4C-7B06-4F20-AA51-12A863A40135}" destId="{82C82B3F-1A16-4850-AAFC-D411C6CE7BAB}" srcOrd="6" destOrd="0" parTransId="{4E90BC9A-7DCE-47CC-9B0E-A4826CC86379}" sibTransId="{CC8ECAD7-D344-4ED4-BDDE-43660E1BEE77}"/>
    <dgm:cxn modelId="{F7580342-C902-1E47-8D9C-3EFDF0971B55}" type="presOf" srcId="{FD09D880-4742-4167-8A56-A6A6C9D00F36}" destId="{E143F1E7-6B66-464F-AAD6-CE9BD63D9DA6}" srcOrd="0" destOrd="0" presId="urn:microsoft.com/office/officeart/2005/8/layout/default#15"/>
    <dgm:cxn modelId="{438A2933-3E6E-DD4C-A904-0C2AAB32534F}" type="presOf" srcId="{82C82B3F-1A16-4850-AAFC-D411C6CE7BAB}" destId="{A45BDD88-8D16-4C79-8110-BCEEA27B6C9E}" srcOrd="0" destOrd="0" presId="urn:microsoft.com/office/officeart/2005/8/layout/default#15"/>
    <dgm:cxn modelId="{4048D523-9613-D746-B867-98EF50D6B98F}" type="presOf" srcId="{90A85039-B94D-4760-915D-AE060FDF9F5A}" destId="{034804AD-098B-409E-A3A7-4900E10D5FCA}" srcOrd="0" destOrd="0" presId="urn:microsoft.com/office/officeart/2005/8/layout/default#15"/>
    <dgm:cxn modelId="{468E16EF-6300-EF42-8290-6DE4C27F2DA1}" type="presOf" srcId="{D903ED4C-7B06-4F20-AA51-12A863A40135}" destId="{FF26CD0C-0E63-41B6-8489-1CA667432ED0}" srcOrd="0" destOrd="0" presId="urn:microsoft.com/office/officeart/2005/8/layout/default#15"/>
    <dgm:cxn modelId="{24E14475-3ACC-CA49-9B2C-A5E9D1E7C39C}" type="presOf" srcId="{87381235-D721-47B0-9810-53DC84E7F458}" destId="{3F548BBA-9980-477F-9C65-1B4075C2C1F3}" srcOrd="0" destOrd="0" presId="urn:microsoft.com/office/officeart/2005/8/layout/default#15"/>
    <dgm:cxn modelId="{0D7C94F3-39C1-0249-A013-11E99857E796}" type="presOf" srcId="{26C81006-658E-49F5-AB37-FDD858D3D38C}" destId="{61669899-CB2E-404C-BDF4-E948A1091B19}" srcOrd="0" destOrd="0" presId="urn:microsoft.com/office/officeart/2005/8/layout/default#15"/>
    <dgm:cxn modelId="{00E19F0E-BBF1-AC4E-B24C-07707CD52B04}" type="presParOf" srcId="{FF26CD0C-0E63-41B6-8489-1CA667432ED0}" destId="{F720729D-F6C5-49D8-AE7E-34CA5B5A6382}" srcOrd="0" destOrd="0" presId="urn:microsoft.com/office/officeart/2005/8/layout/default#15"/>
    <dgm:cxn modelId="{9F29B23F-B5DD-8B42-A44C-29206C5C905A}" type="presParOf" srcId="{FF26CD0C-0E63-41B6-8489-1CA667432ED0}" destId="{BAFF4A08-A686-413D-A98E-2F3CFD30D3BB}" srcOrd="1" destOrd="0" presId="urn:microsoft.com/office/officeart/2005/8/layout/default#15"/>
    <dgm:cxn modelId="{A7E20184-8D3B-4346-A2BF-033895AA39D1}" type="presParOf" srcId="{FF26CD0C-0E63-41B6-8489-1CA667432ED0}" destId="{A7BA3F4C-723A-443E-A38A-5A53BF0C9839}" srcOrd="2" destOrd="0" presId="urn:microsoft.com/office/officeart/2005/8/layout/default#15"/>
    <dgm:cxn modelId="{6B7352CA-4BB2-1E4B-88A3-B2FC0255E168}" type="presParOf" srcId="{FF26CD0C-0E63-41B6-8489-1CA667432ED0}" destId="{B208D1E3-8713-411A-8916-BF64D6E07303}" srcOrd="3" destOrd="0" presId="urn:microsoft.com/office/officeart/2005/8/layout/default#15"/>
    <dgm:cxn modelId="{F0B8B13D-21D1-9D44-A145-EF5D367E16EC}" type="presParOf" srcId="{FF26CD0C-0E63-41B6-8489-1CA667432ED0}" destId="{3F548BBA-9980-477F-9C65-1B4075C2C1F3}" srcOrd="4" destOrd="0" presId="urn:microsoft.com/office/officeart/2005/8/layout/default#15"/>
    <dgm:cxn modelId="{556366B3-5BB3-E248-A126-1DDCCE997ECE}" type="presParOf" srcId="{FF26CD0C-0E63-41B6-8489-1CA667432ED0}" destId="{9F922B56-C3DF-4F44-A890-2D2CCE0442B4}" srcOrd="5" destOrd="0" presId="urn:microsoft.com/office/officeart/2005/8/layout/default#15"/>
    <dgm:cxn modelId="{BF3B72BC-BA1F-A04E-BE02-B3D7A7C3EFD4}" type="presParOf" srcId="{FF26CD0C-0E63-41B6-8489-1CA667432ED0}" destId="{034804AD-098B-409E-A3A7-4900E10D5FCA}" srcOrd="6" destOrd="0" presId="urn:microsoft.com/office/officeart/2005/8/layout/default#15"/>
    <dgm:cxn modelId="{A3012A0C-CEEE-7245-B466-5CD1B1258566}" type="presParOf" srcId="{FF26CD0C-0E63-41B6-8489-1CA667432ED0}" destId="{C4F3DFC9-C15B-4D89-8821-0E62CB3C8FFD}" srcOrd="7" destOrd="0" presId="urn:microsoft.com/office/officeart/2005/8/layout/default#15"/>
    <dgm:cxn modelId="{2903D787-F430-B041-945E-9F1DFA3F1612}" type="presParOf" srcId="{FF26CD0C-0E63-41B6-8489-1CA667432ED0}" destId="{E143F1E7-6B66-464F-AAD6-CE9BD63D9DA6}" srcOrd="8" destOrd="0" presId="urn:microsoft.com/office/officeart/2005/8/layout/default#15"/>
    <dgm:cxn modelId="{08E36620-B31D-AE47-9793-A9E2E2DA32F1}" type="presParOf" srcId="{FF26CD0C-0E63-41B6-8489-1CA667432ED0}" destId="{B0D3D088-F806-4C62-AA29-FF2BBE678616}" srcOrd="9" destOrd="0" presId="urn:microsoft.com/office/officeart/2005/8/layout/default#15"/>
    <dgm:cxn modelId="{7285BCF3-ED25-734C-BEEF-FA7416732892}" type="presParOf" srcId="{FF26CD0C-0E63-41B6-8489-1CA667432ED0}" destId="{9DDB2F32-A805-4686-A710-DDFBA4AEBB90}" srcOrd="10" destOrd="0" presId="urn:microsoft.com/office/officeart/2005/8/layout/default#15"/>
    <dgm:cxn modelId="{10065FE1-24C4-9D47-9AAC-372B8A620C8E}" type="presParOf" srcId="{FF26CD0C-0E63-41B6-8489-1CA667432ED0}" destId="{6A9F70EB-C64E-4D31-B4AE-CCD5449D17D0}" srcOrd="11" destOrd="0" presId="urn:microsoft.com/office/officeart/2005/8/layout/default#15"/>
    <dgm:cxn modelId="{2774BF7E-7C9B-DE49-92D3-37AF0C1E41C2}" type="presParOf" srcId="{FF26CD0C-0E63-41B6-8489-1CA667432ED0}" destId="{A45BDD88-8D16-4C79-8110-BCEEA27B6C9E}" srcOrd="12" destOrd="0" presId="urn:microsoft.com/office/officeart/2005/8/layout/default#15"/>
    <dgm:cxn modelId="{C592E59D-848F-E149-A47F-A27841C57BE2}" type="presParOf" srcId="{FF26CD0C-0E63-41B6-8489-1CA667432ED0}" destId="{A704B6E0-3997-41AF-A361-373D9BF42209}" srcOrd="13" destOrd="0" presId="urn:microsoft.com/office/officeart/2005/8/layout/default#15"/>
    <dgm:cxn modelId="{E2E56BC3-ECE9-2841-A0AE-5AED0A3AD1DC}" type="presParOf" srcId="{FF26CD0C-0E63-41B6-8489-1CA667432ED0}" destId="{61669899-CB2E-404C-BDF4-E948A1091B19}" srcOrd="14" destOrd="0" presId="urn:microsoft.com/office/officeart/2005/8/layout/default#1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04B2E0-BFA6-4C99-A873-DACBAA008224}" type="doc">
      <dgm:prSet loTypeId="urn:microsoft.com/office/officeart/2005/8/layout/default#1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9048FD-508F-4934-BB5E-A25CCA2DB1B6}">
      <dgm:prSet phldrT="[Text]"/>
      <dgm:spPr/>
      <dgm:t>
        <a:bodyPr/>
        <a:lstStyle/>
        <a:p>
          <a:r>
            <a:rPr lang="en-US" dirty="0" smtClean="0"/>
            <a:t>Freedom of religion</a:t>
          </a:r>
          <a:endParaRPr lang="en-US" dirty="0"/>
        </a:p>
      </dgm:t>
    </dgm:pt>
    <dgm:pt modelId="{63D13DD1-96AF-426B-8CA0-16288F5F0AEB}" type="parTrans" cxnId="{8679048F-262F-4C85-B233-CC6D1B0FA234}">
      <dgm:prSet/>
      <dgm:spPr/>
      <dgm:t>
        <a:bodyPr/>
        <a:lstStyle/>
        <a:p>
          <a:endParaRPr lang="en-US"/>
        </a:p>
      </dgm:t>
    </dgm:pt>
    <dgm:pt modelId="{6442EB5C-969A-479E-BEC6-FD5F24FE8556}" type="sibTrans" cxnId="{8679048F-262F-4C85-B233-CC6D1B0FA234}">
      <dgm:prSet/>
      <dgm:spPr/>
      <dgm:t>
        <a:bodyPr/>
        <a:lstStyle/>
        <a:p>
          <a:endParaRPr lang="en-US"/>
        </a:p>
      </dgm:t>
    </dgm:pt>
    <dgm:pt modelId="{BFED3D64-B884-410B-92C4-3BFF754E0F15}">
      <dgm:prSet phldrT="[Text]"/>
      <dgm:spPr/>
      <dgm:t>
        <a:bodyPr/>
        <a:lstStyle/>
        <a:p>
          <a:r>
            <a:rPr lang="en-US" dirty="0" smtClean="0"/>
            <a:t>Right of the people to create laws</a:t>
          </a:r>
          <a:endParaRPr lang="en-US" dirty="0"/>
        </a:p>
      </dgm:t>
    </dgm:pt>
    <dgm:pt modelId="{8453B6B3-650D-48DB-A9A5-A101EBF7B049}" type="parTrans" cxnId="{EAF02E1C-BC7F-4A81-9AA2-D4D68665662B}">
      <dgm:prSet/>
      <dgm:spPr/>
      <dgm:t>
        <a:bodyPr/>
        <a:lstStyle/>
        <a:p>
          <a:endParaRPr lang="en-US"/>
        </a:p>
      </dgm:t>
    </dgm:pt>
    <dgm:pt modelId="{A7F8BB13-1F3B-4E25-9539-643B032022A8}" type="sibTrans" cxnId="{EAF02E1C-BC7F-4A81-9AA2-D4D68665662B}">
      <dgm:prSet/>
      <dgm:spPr/>
      <dgm:t>
        <a:bodyPr/>
        <a:lstStyle/>
        <a:p>
          <a:endParaRPr lang="en-US"/>
        </a:p>
      </dgm:t>
    </dgm:pt>
    <dgm:pt modelId="{BBC2B480-2544-4FF1-9153-D31EE40E901C}">
      <dgm:prSet phldrT="[Text]"/>
      <dgm:spPr/>
      <dgm:t>
        <a:bodyPr/>
        <a:lstStyle/>
        <a:p>
          <a:r>
            <a:rPr lang="en-US" dirty="0" smtClean="0"/>
            <a:t>Right to a fair trial</a:t>
          </a:r>
          <a:endParaRPr lang="en-US" dirty="0"/>
        </a:p>
      </dgm:t>
    </dgm:pt>
    <dgm:pt modelId="{465B7C4D-EFFD-44A9-8DC6-B376E0BF74B8}" type="parTrans" cxnId="{2B9826E9-F858-412E-84B5-8EAE1197CBC4}">
      <dgm:prSet/>
      <dgm:spPr/>
      <dgm:t>
        <a:bodyPr/>
        <a:lstStyle/>
        <a:p>
          <a:endParaRPr lang="en-US"/>
        </a:p>
      </dgm:t>
    </dgm:pt>
    <dgm:pt modelId="{20172ABB-05F8-4515-8959-DE740FCFF619}" type="sibTrans" cxnId="{2B9826E9-F858-412E-84B5-8EAE1197CBC4}">
      <dgm:prSet/>
      <dgm:spPr/>
      <dgm:t>
        <a:bodyPr/>
        <a:lstStyle/>
        <a:p>
          <a:endParaRPr lang="en-US"/>
        </a:p>
      </dgm:t>
    </dgm:pt>
    <dgm:pt modelId="{4DDA0F72-55EB-4513-8BAA-9A677F315AD9}">
      <dgm:prSet phldrT="[Text]"/>
      <dgm:spPr/>
      <dgm:t>
        <a:bodyPr/>
        <a:lstStyle/>
        <a:p>
          <a:r>
            <a:rPr lang="en-US" dirty="0" smtClean="0"/>
            <a:t>“Liberty, equality, fraternity!”</a:t>
          </a:r>
          <a:endParaRPr lang="en-US" dirty="0"/>
        </a:p>
      </dgm:t>
    </dgm:pt>
    <dgm:pt modelId="{681695D7-1765-41D9-B503-0E559C2FA1EB}" type="parTrans" cxnId="{C7E8FEF5-8A73-4CD4-B09B-D9707B604BAA}">
      <dgm:prSet/>
      <dgm:spPr/>
      <dgm:t>
        <a:bodyPr/>
        <a:lstStyle/>
        <a:p>
          <a:endParaRPr lang="en-US"/>
        </a:p>
      </dgm:t>
    </dgm:pt>
    <dgm:pt modelId="{C7924231-AA9B-4D60-9CBA-D3F2A527E5BC}" type="sibTrans" cxnId="{C7E8FEF5-8A73-4CD4-B09B-D9707B604BAA}">
      <dgm:prSet/>
      <dgm:spPr/>
      <dgm:t>
        <a:bodyPr/>
        <a:lstStyle/>
        <a:p>
          <a:endParaRPr lang="en-US"/>
        </a:p>
      </dgm:t>
    </dgm:pt>
    <dgm:pt modelId="{ED17181F-8E72-4E34-94BB-A79D2641359C}">
      <dgm:prSet phldrT="[Text]"/>
      <dgm:spPr/>
      <dgm:t>
        <a:bodyPr/>
        <a:lstStyle/>
        <a:p>
          <a:r>
            <a:rPr lang="en-US" dirty="0" smtClean="0"/>
            <a:t>Freedom of the press</a:t>
          </a:r>
          <a:endParaRPr lang="en-US" dirty="0"/>
        </a:p>
      </dgm:t>
    </dgm:pt>
    <dgm:pt modelId="{7655831F-D123-4772-806C-EF6A1721981F}" type="parTrans" cxnId="{72425FAB-93BD-46A9-936E-7F38F90CF669}">
      <dgm:prSet/>
      <dgm:spPr/>
      <dgm:t>
        <a:bodyPr/>
        <a:lstStyle/>
        <a:p>
          <a:endParaRPr lang="en-US"/>
        </a:p>
      </dgm:t>
    </dgm:pt>
    <dgm:pt modelId="{F32EC5E1-2C08-4D28-9886-9E1DE15EFD72}" type="sibTrans" cxnId="{72425FAB-93BD-46A9-936E-7F38F90CF669}">
      <dgm:prSet/>
      <dgm:spPr/>
      <dgm:t>
        <a:bodyPr/>
        <a:lstStyle/>
        <a:p>
          <a:endParaRPr lang="en-US"/>
        </a:p>
      </dgm:t>
    </dgm:pt>
    <dgm:pt modelId="{9FABEBA4-C223-4A5B-99C3-2CF12DBAEBBE}">
      <dgm:prSet phldrT="[Text]"/>
      <dgm:spPr/>
      <dgm:t>
        <a:bodyPr/>
        <a:lstStyle/>
        <a:p>
          <a:r>
            <a:rPr lang="en-US" dirty="0" smtClean="0"/>
            <a:t>Guaranteed property rights</a:t>
          </a:r>
          <a:endParaRPr lang="en-US" dirty="0"/>
        </a:p>
      </dgm:t>
    </dgm:pt>
    <dgm:pt modelId="{1D3EEE62-51B6-4EB7-AFF8-040E1EAC24F5}" type="parTrans" cxnId="{BD888216-0AF5-40CF-8BCB-2539BD26EDC8}">
      <dgm:prSet/>
      <dgm:spPr/>
      <dgm:t>
        <a:bodyPr/>
        <a:lstStyle/>
        <a:p>
          <a:endParaRPr lang="en-US"/>
        </a:p>
      </dgm:t>
    </dgm:pt>
    <dgm:pt modelId="{627751FD-39B4-4D83-A67F-B977B0B35E16}" type="sibTrans" cxnId="{BD888216-0AF5-40CF-8BCB-2539BD26EDC8}">
      <dgm:prSet/>
      <dgm:spPr/>
      <dgm:t>
        <a:bodyPr/>
        <a:lstStyle/>
        <a:p>
          <a:endParaRPr lang="en-US"/>
        </a:p>
      </dgm:t>
    </dgm:pt>
    <dgm:pt modelId="{91D8ABAE-9C63-4B8B-A391-207D1929C65D}">
      <dgm:prSet phldrT="[Text]"/>
      <dgm:spPr/>
      <dgm:t>
        <a:bodyPr/>
        <a:lstStyle/>
        <a:p>
          <a:r>
            <a:rPr lang="en-US" smtClean="0"/>
            <a:t>Freedom </a:t>
          </a:r>
          <a:r>
            <a:rPr lang="en-US" dirty="0" smtClean="0"/>
            <a:t>of speech</a:t>
          </a:r>
          <a:endParaRPr lang="en-US" dirty="0"/>
        </a:p>
      </dgm:t>
    </dgm:pt>
    <dgm:pt modelId="{5C034476-4BE8-4C9F-B5A9-6C0B4CB10140}" type="parTrans" cxnId="{C9C01010-7BEA-410A-AA1D-C17A42F2D8AB}">
      <dgm:prSet/>
      <dgm:spPr/>
      <dgm:t>
        <a:bodyPr/>
        <a:lstStyle/>
        <a:p>
          <a:endParaRPr lang="en-US"/>
        </a:p>
      </dgm:t>
    </dgm:pt>
    <dgm:pt modelId="{EEDEDFA5-DC2A-42C2-96B7-77D00C869533}" type="sibTrans" cxnId="{C9C01010-7BEA-410A-AA1D-C17A42F2D8AB}">
      <dgm:prSet/>
      <dgm:spPr/>
      <dgm:t>
        <a:bodyPr/>
        <a:lstStyle/>
        <a:p>
          <a:endParaRPr lang="en-US"/>
        </a:p>
      </dgm:t>
    </dgm:pt>
    <dgm:pt modelId="{30392527-0E11-4909-88F3-9E85FE7B1C5E}" type="pres">
      <dgm:prSet presAssocID="{8404B2E0-BFA6-4C99-A873-DACBAA00822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9534C4-4A10-4730-85BD-08257F5A7FF1}" type="pres">
      <dgm:prSet presAssocID="{A69048FD-508F-4934-BB5E-A25CCA2DB1B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21BCBA-C11E-409C-8B4C-B4D488958646}" type="pres">
      <dgm:prSet presAssocID="{6442EB5C-969A-479E-BEC6-FD5F24FE8556}" presName="sibTrans" presStyleCnt="0"/>
      <dgm:spPr/>
    </dgm:pt>
    <dgm:pt modelId="{329CFC5F-298D-4F42-B7ED-61B8D349DFBA}" type="pres">
      <dgm:prSet presAssocID="{91D8ABAE-9C63-4B8B-A391-207D1929C65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8EDE6-E1CC-442F-ACE2-1652B03227AB}" type="pres">
      <dgm:prSet presAssocID="{EEDEDFA5-DC2A-42C2-96B7-77D00C869533}" presName="sibTrans" presStyleCnt="0"/>
      <dgm:spPr/>
    </dgm:pt>
    <dgm:pt modelId="{C3190F84-3644-4B2D-A311-2345982B873E}" type="pres">
      <dgm:prSet presAssocID="{ED17181F-8E72-4E34-94BB-A79D2641359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4535E-8B14-4677-9EB5-492CD72C61F2}" type="pres">
      <dgm:prSet presAssocID="{F32EC5E1-2C08-4D28-9886-9E1DE15EFD72}" presName="sibTrans" presStyleCnt="0"/>
      <dgm:spPr/>
    </dgm:pt>
    <dgm:pt modelId="{46BFE4A1-D15E-4ED9-8B75-A20A4DDF26A8}" type="pres">
      <dgm:prSet presAssocID="{9FABEBA4-C223-4A5B-99C3-2CF12DBAEBB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48CBF6-8A1A-46EE-8218-7663CBF1C310}" type="pres">
      <dgm:prSet presAssocID="{627751FD-39B4-4D83-A67F-B977B0B35E16}" presName="sibTrans" presStyleCnt="0"/>
      <dgm:spPr/>
    </dgm:pt>
    <dgm:pt modelId="{EA1C9A4D-919C-451A-BFD8-89EA1C5DAB20}" type="pres">
      <dgm:prSet presAssocID="{4DDA0F72-55EB-4513-8BAA-9A677F315AD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69B49-844B-4067-BA61-8210B5A9C7BE}" type="pres">
      <dgm:prSet presAssocID="{C7924231-AA9B-4D60-9CBA-D3F2A527E5BC}" presName="sibTrans" presStyleCnt="0"/>
      <dgm:spPr/>
    </dgm:pt>
    <dgm:pt modelId="{E85FCAB0-632F-46F9-AFF0-ED63335829F5}" type="pres">
      <dgm:prSet presAssocID="{BFED3D64-B884-410B-92C4-3BFF754E0F1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121BE-842F-49A2-B5B5-826A42724751}" type="pres">
      <dgm:prSet presAssocID="{A7F8BB13-1F3B-4E25-9539-643B032022A8}" presName="sibTrans" presStyleCnt="0"/>
      <dgm:spPr/>
    </dgm:pt>
    <dgm:pt modelId="{5B3E1C66-53DF-40A1-8ED1-6345600EF750}" type="pres">
      <dgm:prSet presAssocID="{BBC2B480-2544-4FF1-9153-D31EE40E901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C01010-7BEA-410A-AA1D-C17A42F2D8AB}" srcId="{8404B2E0-BFA6-4C99-A873-DACBAA008224}" destId="{91D8ABAE-9C63-4B8B-A391-207D1929C65D}" srcOrd="1" destOrd="0" parTransId="{5C034476-4BE8-4C9F-B5A9-6C0B4CB10140}" sibTransId="{EEDEDFA5-DC2A-42C2-96B7-77D00C869533}"/>
    <dgm:cxn modelId="{F0E2B3AE-EC82-1E48-B456-887BFB98E2E9}" type="presOf" srcId="{9FABEBA4-C223-4A5B-99C3-2CF12DBAEBBE}" destId="{46BFE4A1-D15E-4ED9-8B75-A20A4DDF26A8}" srcOrd="0" destOrd="0" presId="urn:microsoft.com/office/officeart/2005/8/layout/default#16"/>
    <dgm:cxn modelId="{EAF02E1C-BC7F-4A81-9AA2-D4D68665662B}" srcId="{8404B2E0-BFA6-4C99-A873-DACBAA008224}" destId="{BFED3D64-B884-410B-92C4-3BFF754E0F15}" srcOrd="5" destOrd="0" parTransId="{8453B6B3-650D-48DB-A9A5-A101EBF7B049}" sibTransId="{A7F8BB13-1F3B-4E25-9539-643B032022A8}"/>
    <dgm:cxn modelId="{645AF351-08A7-6249-BF40-F4B264400EF4}" type="presOf" srcId="{A69048FD-508F-4934-BB5E-A25CCA2DB1B6}" destId="{F39534C4-4A10-4730-85BD-08257F5A7FF1}" srcOrd="0" destOrd="0" presId="urn:microsoft.com/office/officeart/2005/8/layout/default#16"/>
    <dgm:cxn modelId="{7D9C4612-B8A2-2340-9CDA-D20C2BB5F43C}" type="presOf" srcId="{8404B2E0-BFA6-4C99-A873-DACBAA008224}" destId="{30392527-0E11-4909-88F3-9E85FE7B1C5E}" srcOrd="0" destOrd="0" presId="urn:microsoft.com/office/officeart/2005/8/layout/default#16"/>
    <dgm:cxn modelId="{C7E8FEF5-8A73-4CD4-B09B-D9707B604BAA}" srcId="{8404B2E0-BFA6-4C99-A873-DACBAA008224}" destId="{4DDA0F72-55EB-4513-8BAA-9A677F315AD9}" srcOrd="4" destOrd="0" parTransId="{681695D7-1765-41D9-B503-0E559C2FA1EB}" sibTransId="{C7924231-AA9B-4D60-9CBA-D3F2A527E5BC}"/>
    <dgm:cxn modelId="{04653EC9-D12B-E842-9C21-05F1DDF476D8}" type="presOf" srcId="{BBC2B480-2544-4FF1-9153-D31EE40E901C}" destId="{5B3E1C66-53DF-40A1-8ED1-6345600EF750}" srcOrd="0" destOrd="0" presId="urn:microsoft.com/office/officeart/2005/8/layout/default#16"/>
    <dgm:cxn modelId="{A6EB7CE1-A447-6549-9644-ABE737322BEE}" type="presOf" srcId="{4DDA0F72-55EB-4513-8BAA-9A677F315AD9}" destId="{EA1C9A4D-919C-451A-BFD8-89EA1C5DAB20}" srcOrd="0" destOrd="0" presId="urn:microsoft.com/office/officeart/2005/8/layout/default#16"/>
    <dgm:cxn modelId="{8679048F-262F-4C85-B233-CC6D1B0FA234}" srcId="{8404B2E0-BFA6-4C99-A873-DACBAA008224}" destId="{A69048FD-508F-4934-BB5E-A25CCA2DB1B6}" srcOrd="0" destOrd="0" parTransId="{63D13DD1-96AF-426B-8CA0-16288F5F0AEB}" sibTransId="{6442EB5C-969A-479E-BEC6-FD5F24FE8556}"/>
    <dgm:cxn modelId="{BC20EA0F-3019-374A-9AF9-845E1B78195C}" type="presOf" srcId="{ED17181F-8E72-4E34-94BB-A79D2641359C}" destId="{C3190F84-3644-4B2D-A311-2345982B873E}" srcOrd="0" destOrd="0" presId="urn:microsoft.com/office/officeart/2005/8/layout/default#16"/>
    <dgm:cxn modelId="{72425FAB-93BD-46A9-936E-7F38F90CF669}" srcId="{8404B2E0-BFA6-4C99-A873-DACBAA008224}" destId="{ED17181F-8E72-4E34-94BB-A79D2641359C}" srcOrd="2" destOrd="0" parTransId="{7655831F-D123-4772-806C-EF6A1721981F}" sibTransId="{F32EC5E1-2C08-4D28-9886-9E1DE15EFD72}"/>
    <dgm:cxn modelId="{DEF3576A-5204-AD45-88D2-11959BAB6D27}" type="presOf" srcId="{BFED3D64-B884-410B-92C4-3BFF754E0F15}" destId="{E85FCAB0-632F-46F9-AFF0-ED63335829F5}" srcOrd="0" destOrd="0" presId="urn:microsoft.com/office/officeart/2005/8/layout/default#16"/>
    <dgm:cxn modelId="{2B9826E9-F858-412E-84B5-8EAE1197CBC4}" srcId="{8404B2E0-BFA6-4C99-A873-DACBAA008224}" destId="{BBC2B480-2544-4FF1-9153-D31EE40E901C}" srcOrd="6" destOrd="0" parTransId="{465B7C4D-EFFD-44A9-8DC6-B376E0BF74B8}" sibTransId="{20172ABB-05F8-4515-8959-DE740FCFF619}"/>
    <dgm:cxn modelId="{AA662BD7-0B3D-984D-AC82-45FA6B11686A}" type="presOf" srcId="{91D8ABAE-9C63-4B8B-A391-207D1929C65D}" destId="{329CFC5F-298D-4F42-B7ED-61B8D349DFBA}" srcOrd="0" destOrd="0" presId="urn:microsoft.com/office/officeart/2005/8/layout/default#16"/>
    <dgm:cxn modelId="{BD888216-0AF5-40CF-8BCB-2539BD26EDC8}" srcId="{8404B2E0-BFA6-4C99-A873-DACBAA008224}" destId="{9FABEBA4-C223-4A5B-99C3-2CF12DBAEBBE}" srcOrd="3" destOrd="0" parTransId="{1D3EEE62-51B6-4EB7-AFF8-040E1EAC24F5}" sibTransId="{627751FD-39B4-4D83-A67F-B977B0B35E16}"/>
    <dgm:cxn modelId="{45B837FF-7D7A-E647-86BD-555C71ECC4C2}" type="presParOf" srcId="{30392527-0E11-4909-88F3-9E85FE7B1C5E}" destId="{F39534C4-4A10-4730-85BD-08257F5A7FF1}" srcOrd="0" destOrd="0" presId="urn:microsoft.com/office/officeart/2005/8/layout/default#16"/>
    <dgm:cxn modelId="{A1B0452F-BFB6-7441-A8D6-5966138A78B3}" type="presParOf" srcId="{30392527-0E11-4909-88F3-9E85FE7B1C5E}" destId="{0821BCBA-C11E-409C-8B4C-B4D488958646}" srcOrd="1" destOrd="0" presId="urn:microsoft.com/office/officeart/2005/8/layout/default#16"/>
    <dgm:cxn modelId="{D12CD552-C5EB-314E-990E-39AAF9F5B88E}" type="presParOf" srcId="{30392527-0E11-4909-88F3-9E85FE7B1C5E}" destId="{329CFC5F-298D-4F42-B7ED-61B8D349DFBA}" srcOrd="2" destOrd="0" presId="urn:microsoft.com/office/officeart/2005/8/layout/default#16"/>
    <dgm:cxn modelId="{D8526F1A-BAEF-A44C-B8A2-74D1202DEC22}" type="presParOf" srcId="{30392527-0E11-4909-88F3-9E85FE7B1C5E}" destId="{0CC8EDE6-E1CC-442F-ACE2-1652B03227AB}" srcOrd="3" destOrd="0" presId="urn:microsoft.com/office/officeart/2005/8/layout/default#16"/>
    <dgm:cxn modelId="{2FC9E425-FC39-1747-B083-7CA6FB079406}" type="presParOf" srcId="{30392527-0E11-4909-88F3-9E85FE7B1C5E}" destId="{C3190F84-3644-4B2D-A311-2345982B873E}" srcOrd="4" destOrd="0" presId="urn:microsoft.com/office/officeart/2005/8/layout/default#16"/>
    <dgm:cxn modelId="{649A6840-33ED-7447-A2D3-8D56FFBE63C3}" type="presParOf" srcId="{30392527-0E11-4909-88F3-9E85FE7B1C5E}" destId="{C244535E-8B14-4677-9EB5-492CD72C61F2}" srcOrd="5" destOrd="0" presId="urn:microsoft.com/office/officeart/2005/8/layout/default#16"/>
    <dgm:cxn modelId="{29142528-D80B-B647-AD50-078FFA2CF922}" type="presParOf" srcId="{30392527-0E11-4909-88F3-9E85FE7B1C5E}" destId="{46BFE4A1-D15E-4ED9-8B75-A20A4DDF26A8}" srcOrd="6" destOrd="0" presId="urn:microsoft.com/office/officeart/2005/8/layout/default#16"/>
    <dgm:cxn modelId="{3B21DC88-CAF5-424A-8A6C-A5871192B433}" type="presParOf" srcId="{30392527-0E11-4909-88F3-9E85FE7B1C5E}" destId="{3B48CBF6-8A1A-46EE-8218-7663CBF1C310}" srcOrd="7" destOrd="0" presId="urn:microsoft.com/office/officeart/2005/8/layout/default#16"/>
    <dgm:cxn modelId="{F4E6056E-8F9B-E44E-9244-517D5A2586D7}" type="presParOf" srcId="{30392527-0E11-4909-88F3-9E85FE7B1C5E}" destId="{EA1C9A4D-919C-451A-BFD8-89EA1C5DAB20}" srcOrd="8" destOrd="0" presId="urn:microsoft.com/office/officeart/2005/8/layout/default#16"/>
    <dgm:cxn modelId="{70A9EC26-C61F-AD46-B0B3-E86031D3D9AE}" type="presParOf" srcId="{30392527-0E11-4909-88F3-9E85FE7B1C5E}" destId="{ED369B49-844B-4067-BA61-8210B5A9C7BE}" srcOrd="9" destOrd="0" presId="urn:microsoft.com/office/officeart/2005/8/layout/default#16"/>
    <dgm:cxn modelId="{F698D7DC-BB52-EB45-9F65-2AC66D78E312}" type="presParOf" srcId="{30392527-0E11-4909-88F3-9E85FE7B1C5E}" destId="{E85FCAB0-632F-46F9-AFF0-ED63335829F5}" srcOrd="10" destOrd="0" presId="urn:microsoft.com/office/officeart/2005/8/layout/default#16"/>
    <dgm:cxn modelId="{3CB15BFA-975E-FF4C-BA28-90496AC3E05D}" type="presParOf" srcId="{30392527-0E11-4909-88F3-9E85FE7B1C5E}" destId="{9E4121BE-842F-49A2-B5B5-826A42724751}" srcOrd="11" destOrd="0" presId="urn:microsoft.com/office/officeart/2005/8/layout/default#16"/>
    <dgm:cxn modelId="{27FA5FBC-3101-BE49-B3B7-47E056F9D8EB}" type="presParOf" srcId="{30392527-0E11-4909-88F3-9E85FE7B1C5E}" destId="{5B3E1C66-53DF-40A1-8ED1-6345600EF750}" srcOrd="12" destOrd="0" presId="urn:microsoft.com/office/officeart/2005/8/layout/default#1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94212F-502B-4E32-B35C-1AA832B55F6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8AF95A-356D-41C5-843D-4C1B227D282E}">
      <dgm:prSet phldrT="[Text]"/>
      <dgm:spPr/>
      <dgm:t>
        <a:bodyPr/>
        <a:lstStyle/>
        <a:p>
          <a:r>
            <a:rPr lang="en-US" i="1" dirty="0" smtClean="0"/>
            <a:t>Declaration of the Rights of Woman</a:t>
          </a:r>
          <a:endParaRPr lang="en-US" i="1" dirty="0"/>
        </a:p>
      </dgm:t>
    </dgm:pt>
    <dgm:pt modelId="{CD94E7BA-0EA9-4141-8BE0-2973EFC0DEE3}" type="parTrans" cxnId="{373BC146-3559-4432-81A7-159FEC17307A}">
      <dgm:prSet/>
      <dgm:spPr/>
      <dgm:t>
        <a:bodyPr/>
        <a:lstStyle/>
        <a:p>
          <a:endParaRPr lang="en-US"/>
        </a:p>
      </dgm:t>
    </dgm:pt>
    <dgm:pt modelId="{3F59CAB3-DCF2-4D0E-9DD5-AE2CE1422FEA}" type="sibTrans" cxnId="{373BC146-3559-4432-81A7-159FEC17307A}">
      <dgm:prSet/>
      <dgm:spPr/>
      <dgm:t>
        <a:bodyPr/>
        <a:lstStyle/>
        <a:p>
          <a:endParaRPr lang="en-US"/>
        </a:p>
      </dgm:t>
    </dgm:pt>
    <dgm:pt modelId="{BA949626-5E43-4DAC-B626-37D6B37D5BEF}">
      <dgm:prSet phldrT="[Text]"/>
      <dgm:spPr/>
      <dgm:t>
        <a:bodyPr/>
        <a:lstStyle/>
        <a:p>
          <a:r>
            <a:rPr lang="en-US" dirty="0" smtClean="0"/>
            <a:t>Journalist </a:t>
          </a:r>
          <a:r>
            <a:rPr lang="en-US" b="1" dirty="0" err="1" smtClean="0"/>
            <a:t>Olympe</a:t>
          </a:r>
          <a:r>
            <a:rPr lang="en-US" b="1" dirty="0" smtClean="0"/>
            <a:t> de Gouges</a:t>
          </a:r>
          <a:r>
            <a:rPr lang="en-US" b="0" dirty="0" smtClean="0"/>
            <a:t> argued in her </a:t>
          </a:r>
          <a:r>
            <a:rPr lang="en-US" b="0" i="1" dirty="0" smtClean="0"/>
            <a:t>Declaration of the Rights of Woman</a:t>
          </a:r>
          <a:r>
            <a:rPr lang="en-US" b="0" i="0" dirty="0" smtClean="0"/>
            <a:t> that women are equal citizens and should benefit from governmental reforms just as men did.</a:t>
          </a:r>
          <a:endParaRPr lang="en-US" dirty="0"/>
        </a:p>
      </dgm:t>
    </dgm:pt>
    <dgm:pt modelId="{0F3268A3-9ADF-43C1-A1FD-402EAA7B520E}" type="parTrans" cxnId="{F1C2B1CD-4D63-49D0-B3A8-FF5E642A140C}">
      <dgm:prSet/>
      <dgm:spPr/>
      <dgm:t>
        <a:bodyPr/>
        <a:lstStyle/>
        <a:p>
          <a:endParaRPr lang="en-US"/>
        </a:p>
      </dgm:t>
    </dgm:pt>
    <dgm:pt modelId="{53217278-11DC-4870-B584-699D8CB116F2}" type="sibTrans" cxnId="{F1C2B1CD-4D63-49D0-B3A8-FF5E642A140C}">
      <dgm:prSet/>
      <dgm:spPr/>
      <dgm:t>
        <a:bodyPr/>
        <a:lstStyle/>
        <a:p>
          <a:endParaRPr lang="en-US"/>
        </a:p>
      </dgm:t>
    </dgm:pt>
    <dgm:pt modelId="{F8DC34A7-0CC4-4437-A5FF-0884BC716C3F}">
      <dgm:prSet phldrT="[Text]"/>
      <dgm:spPr/>
      <dgm:t>
        <a:bodyPr/>
        <a:lstStyle/>
        <a:p>
          <a:r>
            <a:rPr lang="en-US" b="1" dirty="0" smtClean="0"/>
            <a:t>Madame Jeanne Roland</a:t>
          </a:r>
          <a:r>
            <a:rPr lang="en-US" b="0" dirty="0" smtClean="0"/>
            <a:t> also served as a leader in the women’s rights movement, and was able to heavily influence her husband (a government official).</a:t>
          </a:r>
          <a:endParaRPr lang="en-US" b="1" dirty="0"/>
        </a:p>
      </dgm:t>
    </dgm:pt>
    <dgm:pt modelId="{4F0DD129-1E88-479E-9ACB-93671C586C86}" type="parTrans" cxnId="{CF010540-7D2D-496F-8F47-FB2A63F8580F}">
      <dgm:prSet/>
      <dgm:spPr/>
      <dgm:t>
        <a:bodyPr/>
        <a:lstStyle/>
        <a:p>
          <a:endParaRPr lang="en-US"/>
        </a:p>
      </dgm:t>
    </dgm:pt>
    <dgm:pt modelId="{8E5BBF2E-3DAD-46E6-9E17-10B10A060789}" type="sibTrans" cxnId="{CF010540-7D2D-496F-8F47-FB2A63F8580F}">
      <dgm:prSet/>
      <dgm:spPr/>
      <dgm:t>
        <a:bodyPr/>
        <a:lstStyle/>
        <a:p>
          <a:endParaRPr lang="en-US"/>
        </a:p>
      </dgm:t>
    </dgm:pt>
    <dgm:pt modelId="{E2492554-30E2-4470-ADD6-F9AE1D12C92C}">
      <dgm:prSet phldrT="[Text]"/>
      <dgm:spPr/>
      <dgm:t>
        <a:bodyPr/>
        <a:lstStyle/>
        <a:p>
          <a:r>
            <a:rPr lang="en-US" b="0" dirty="0" smtClean="0"/>
            <a:t>Women did gain some rights during the French Revolution, but these were designed for purposes other than liberating women.  </a:t>
          </a:r>
          <a:endParaRPr lang="en-US" b="0" dirty="0"/>
        </a:p>
      </dgm:t>
    </dgm:pt>
    <dgm:pt modelId="{56A5DF60-25A1-4BBF-8FE9-4AEB85F8BE5C}" type="parTrans" cxnId="{B208BD9C-1BE0-4F19-AA73-9E401C9B2B06}">
      <dgm:prSet/>
      <dgm:spPr/>
      <dgm:t>
        <a:bodyPr/>
        <a:lstStyle/>
        <a:p>
          <a:endParaRPr lang="en-US"/>
        </a:p>
      </dgm:t>
    </dgm:pt>
    <dgm:pt modelId="{F539BFEE-C0AB-45E2-8236-720FDE64E5D2}" type="sibTrans" cxnId="{B208BD9C-1BE0-4F19-AA73-9E401C9B2B06}">
      <dgm:prSet/>
      <dgm:spPr/>
      <dgm:t>
        <a:bodyPr/>
        <a:lstStyle/>
        <a:p>
          <a:endParaRPr lang="en-US"/>
        </a:p>
      </dgm:t>
    </dgm:pt>
    <dgm:pt modelId="{6F42DD75-85BB-4496-ACC4-3082CCFA8C1F}">
      <dgm:prSet phldrT="[Text]"/>
      <dgm:spPr/>
      <dgm:t>
        <a:bodyPr/>
        <a:lstStyle/>
        <a:p>
          <a:r>
            <a:rPr lang="en-US" b="0" dirty="0" smtClean="0"/>
            <a:t>Women could </a:t>
          </a:r>
          <a:r>
            <a:rPr lang="en-US" b="1" dirty="0" smtClean="0"/>
            <a:t>inherit property</a:t>
          </a:r>
          <a:r>
            <a:rPr lang="en-US" b="0" dirty="0" smtClean="0"/>
            <a:t>, but only because doing so weakened feudalism and reduced wealth among the upper classes.</a:t>
          </a:r>
          <a:endParaRPr lang="en-US" b="0" dirty="0"/>
        </a:p>
      </dgm:t>
    </dgm:pt>
    <dgm:pt modelId="{066664B0-946C-472D-9506-3BB2347F928F}" type="parTrans" cxnId="{D6023A9F-51D8-4A35-9D0B-C2AFFC8F6ECE}">
      <dgm:prSet/>
      <dgm:spPr/>
      <dgm:t>
        <a:bodyPr/>
        <a:lstStyle/>
        <a:p>
          <a:endParaRPr lang="en-US"/>
        </a:p>
      </dgm:t>
    </dgm:pt>
    <dgm:pt modelId="{888EC8BF-C607-4FC5-911D-921FA65B3DD9}" type="sibTrans" cxnId="{D6023A9F-51D8-4A35-9D0B-C2AFFC8F6ECE}">
      <dgm:prSet/>
      <dgm:spPr/>
      <dgm:t>
        <a:bodyPr/>
        <a:lstStyle/>
        <a:p>
          <a:endParaRPr lang="en-US"/>
        </a:p>
      </dgm:t>
    </dgm:pt>
    <dgm:pt modelId="{8477A054-2EDB-4DE9-B07F-810CDD04CB97}">
      <dgm:prSet phldrT="[Text]"/>
      <dgm:spPr/>
      <dgm:t>
        <a:bodyPr/>
        <a:lstStyle/>
        <a:p>
          <a:r>
            <a:rPr lang="en-US" b="1" dirty="0" smtClean="0"/>
            <a:t>Divorce</a:t>
          </a:r>
          <a:r>
            <a:rPr lang="en-US" b="0" dirty="0" smtClean="0"/>
            <a:t> became easier, but only to weaken the Church’s control over marriage.</a:t>
          </a:r>
          <a:endParaRPr lang="en-US" b="1" dirty="0"/>
        </a:p>
      </dgm:t>
    </dgm:pt>
    <dgm:pt modelId="{8F8C328A-5F0B-4FA1-8355-FDCA96A3C24B}" type="parTrans" cxnId="{E228953C-909B-4512-9EE5-75D892FCADEE}">
      <dgm:prSet/>
      <dgm:spPr/>
      <dgm:t>
        <a:bodyPr/>
        <a:lstStyle/>
        <a:p>
          <a:endParaRPr lang="en-US"/>
        </a:p>
      </dgm:t>
    </dgm:pt>
    <dgm:pt modelId="{AB33867B-6DC9-44A8-9B12-196EF06258D4}" type="sibTrans" cxnId="{E228953C-909B-4512-9EE5-75D892FCADEE}">
      <dgm:prSet/>
      <dgm:spPr/>
      <dgm:t>
        <a:bodyPr/>
        <a:lstStyle/>
        <a:p>
          <a:endParaRPr lang="en-US"/>
        </a:p>
      </dgm:t>
    </dgm:pt>
    <dgm:pt modelId="{15949A5C-4117-4232-A7D4-4CA939F8A35A}" type="pres">
      <dgm:prSet presAssocID="{FE94212F-502B-4E32-B35C-1AA832B55F6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53BBBC-D596-4D19-98A6-3EC56D4E66D0}" type="pres">
      <dgm:prSet presAssocID="{CF8AF95A-356D-41C5-843D-4C1B227D282E}" presName="roof" presStyleLbl="dkBgShp" presStyleIdx="0" presStyleCnt="2"/>
      <dgm:spPr/>
      <dgm:t>
        <a:bodyPr/>
        <a:lstStyle/>
        <a:p>
          <a:endParaRPr lang="en-US"/>
        </a:p>
      </dgm:t>
    </dgm:pt>
    <dgm:pt modelId="{2E51302B-F5F6-4D68-957E-B07B081D9D24}" type="pres">
      <dgm:prSet presAssocID="{CF8AF95A-356D-41C5-843D-4C1B227D282E}" presName="pillars" presStyleCnt="0"/>
      <dgm:spPr/>
    </dgm:pt>
    <dgm:pt modelId="{0F607427-D9E5-4B19-A2DA-F67A6E42E483}" type="pres">
      <dgm:prSet presAssocID="{CF8AF95A-356D-41C5-843D-4C1B227D282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1685B-3B65-4434-A06F-40F04F00A1A2}" type="pres">
      <dgm:prSet presAssocID="{F8DC34A7-0CC4-4437-A5FF-0884BC716C3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E902C-ED6D-45F2-A474-61F78B35272F}" type="pres">
      <dgm:prSet presAssocID="{E2492554-30E2-4470-ADD6-F9AE1D12C92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9BD530-64F7-47BD-9C1A-BF4E68913F53}" type="pres">
      <dgm:prSet presAssocID="{CF8AF95A-356D-41C5-843D-4C1B227D282E}" presName="base" presStyleLbl="dkBgShp" presStyleIdx="1" presStyleCnt="2"/>
      <dgm:spPr/>
    </dgm:pt>
  </dgm:ptLst>
  <dgm:cxnLst>
    <dgm:cxn modelId="{F1C2B1CD-4D63-49D0-B3A8-FF5E642A140C}" srcId="{CF8AF95A-356D-41C5-843D-4C1B227D282E}" destId="{BA949626-5E43-4DAC-B626-37D6B37D5BEF}" srcOrd="0" destOrd="0" parTransId="{0F3268A3-9ADF-43C1-A1FD-402EAA7B520E}" sibTransId="{53217278-11DC-4870-B584-699D8CB116F2}"/>
    <dgm:cxn modelId="{FFF7DA35-4040-6B4D-B956-266C1399BF81}" type="presOf" srcId="{8477A054-2EDB-4DE9-B07F-810CDD04CB97}" destId="{3CCE902C-ED6D-45F2-A474-61F78B35272F}" srcOrd="0" destOrd="2" presId="urn:microsoft.com/office/officeart/2005/8/layout/hList3"/>
    <dgm:cxn modelId="{6A5CEB5C-642B-F245-B0D6-18076001BB50}" type="presOf" srcId="{F8DC34A7-0CC4-4437-A5FF-0884BC716C3F}" destId="{3181685B-3B65-4434-A06F-40F04F00A1A2}" srcOrd="0" destOrd="0" presId="urn:microsoft.com/office/officeart/2005/8/layout/hList3"/>
    <dgm:cxn modelId="{A126BF98-4D98-B943-8253-27CF7303CB6D}" type="presOf" srcId="{FE94212F-502B-4E32-B35C-1AA832B55F6F}" destId="{15949A5C-4117-4232-A7D4-4CA939F8A35A}" srcOrd="0" destOrd="0" presId="urn:microsoft.com/office/officeart/2005/8/layout/hList3"/>
    <dgm:cxn modelId="{A15B1788-ED2C-0045-B6F5-11C2DA1E2846}" type="presOf" srcId="{6F42DD75-85BB-4496-ACC4-3082CCFA8C1F}" destId="{3CCE902C-ED6D-45F2-A474-61F78B35272F}" srcOrd="0" destOrd="1" presId="urn:microsoft.com/office/officeart/2005/8/layout/hList3"/>
    <dgm:cxn modelId="{B208BD9C-1BE0-4F19-AA73-9E401C9B2B06}" srcId="{CF8AF95A-356D-41C5-843D-4C1B227D282E}" destId="{E2492554-30E2-4470-ADD6-F9AE1D12C92C}" srcOrd="2" destOrd="0" parTransId="{56A5DF60-25A1-4BBF-8FE9-4AEB85F8BE5C}" sibTransId="{F539BFEE-C0AB-45E2-8236-720FDE64E5D2}"/>
    <dgm:cxn modelId="{5D6FB262-4D8D-6742-AA7D-3AE47B70E9F4}" type="presOf" srcId="{E2492554-30E2-4470-ADD6-F9AE1D12C92C}" destId="{3CCE902C-ED6D-45F2-A474-61F78B35272F}" srcOrd="0" destOrd="0" presId="urn:microsoft.com/office/officeart/2005/8/layout/hList3"/>
    <dgm:cxn modelId="{2834A2CD-2FBC-7A4C-BCB3-3E15267EC731}" type="presOf" srcId="{CF8AF95A-356D-41C5-843D-4C1B227D282E}" destId="{9553BBBC-D596-4D19-98A6-3EC56D4E66D0}" srcOrd="0" destOrd="0" presId="urn:microsoft.com/office/officeart/2005/8/layout/hList3"/>
    <dgm:cxn modelId="{D40EF06B-1B48-6B40-B88F-33EFC12EBABF}" type="presOf" srcId="{BA949626-5E43-4DAC-B626-37D6B37D5BEF}" destId="{0F607427-D9E5-4B19-A2DA-F67A6E42E483}" srcOrd="0" destOrd="0" presId="urn:microsoft.com/office/officeart/2005/8/layout/hList3"/>
    <dgm:cxn modelId="{E228953C-909B-4512-9EE5-75D892FCADEE}" srcId="{E2492554-30E2-4470-ADD6-F9AE1D12C92C}" destId="{8477A054-2EDB-4DE9-B07F-810CDD04CB97}" srcOrd="1" destOrd="0" parTransId="{8F8C328A-5F0B-4FA1-8355-FDCA96A3C24B}" sibTransId="{AB33867B-6DC9-44A8-9B12-196EF06258D4}"/>
    <dgm:cxn modelId="{D6023A9F-51D8-4A35-9D0B-C2AFFC8F6ECE}" srcId="{E2492554-30E2-4470-ADD6-F9AE1D12C92C}" destId="{6F42DD75-85BB-4496-ACC4-3082CCFA8C1F}" srcOrd="0" destOrd="0" parTransId="{066664B0-946C-472D-9506-3BB2347F928F}" sibTransId="{888EC8BF-C607-4FC5-911D-921FA65B3DD9}"/>
    <dgm:cxn modelId="{373BC146-3559-4432-81A7-159FEC17307A}" srcId="{FE94212F-502B-4E32-B35C-1AA832B55F6F}" destId="{CF8AF95A-356D-41C5-843D-4C1B227D282E}" srcOrd="0" destOrd="0" parTransId="{CD94E7BA-0EA9-4141-8BE0-2973EFC0DEE3}" sibTransId="{3F59CAB3-DCF2-4D0E-9DD5-AE2CE1422FEA}"/>
    <dgm:cxn modelId="{CF010540-7D2D-496F-8F47-FB2A63F8580F}" srcId="{CF8AF95A-356D-41C5-843D-4C1B227D282E}" destId="{F8DC34A7-0CC4-4437-A5FF-0884BC716C3F}" srcOrd="1" destOrd="0" parTransId="{4F0DD129-1E88-479E-9ACB-93671C586C86}" sibTransId="{8E5BBF2E-3DAD-46E6-9E17-10B10A060789}"/>
    <dgm:cxn modelId="{D97CF291-A107-2F49-A387-5C727F4C0634}" type="presParOf" srcId="{15949A5C-4117-4232-A7D4-4CA939F8A35A}" destId="{9553BBBC-D596-4D19-98A6-3EC56D4E66D0}" srcOrd="0" destOrd="0" presId="urn:microsoft.com/office/officeart/2005/8/layout/hList3"/>
    <dgm:cxn modelId="{F09BF95F-5429-C248-BAD8-E82F0EDF09BA}" type="presParOf" srcId="{15949A5C-4117-4232-A7D4-4CA939F8A35A}" destId="{2E51302B-F5F6-4D68-957E-B07B081D9D24}" srcOrd="1" destOrd="0" presId="urn:microsoft.com/office/officeart/2005/8/layout/hList3"/>
    <dgm:cxn modelId="{070866E8-EDEB-3847-8724-DA8599E8BEC8}" type="presParOf" srcId="{2E51302B-F5F6-4D68-957E-B07B081D9D24}" destId="{0F607427-D9E5-4B19-A2DA-F67A6E42E483}" srcOrd="0" destOrd="0" presId="urn:microsoft.com/office/officeart/2005/8/layout/hList3"/>
    <dgm:cxn modelId="{10512490-1474-B341-8D40-FEF5393DCB79}" type="presParOf" srcId="{2E51302B-F5F6-4D68-957E-B07B081D9D24}" destId="{3181685B-3B65-4434-A06F-40F04F00A1A2}" srcOrd="1" destOrd="0" presId="urn:microsoft.com/office/officeart/2005/8/layout/hList3"/>
    <dgm:cxn modelId="{ABDC5C1C-C39F-7145-9B62-5798818444EB}" type="presParOf" srcId="{2E51302B-F5F6-4D68-957E-B07B081D9D24}" destId="{3CCE902C-ED6D-45F2-A474-61F78B35272F}" srcOrd="2" destOrd="0" presId="urn:microsoft.com/office/officeart/2005/8/layout/hList3"/>
    <dgm:cxn modelId="{EBACB095-3C27-2C4C-A8E3-F6F58B8CEB8A}" type="presParOf" srcId="{15949A5C-4117-4232-A7D4-4CA939F8A35A}" destId="{8B9BD530-64F7-47BD-9C1A-BF4E68913F5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0729D-F6C5-49D8-AE7E-34CA5B5A6382}">
      <dsp:nvSpPr>
        <dsp:cNvPr id="0" name=""/>
        <dsp:cNvSpPr/>
      </dsp:nvSpPr>
      <dsp:spPr>
        <a:xfrm>
          <a:off x="170259" y="1637"/>
          <a:ext cx="2512962" cy="150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Abolishment of guilds and labor unions</a:t>
          </a:r>
          <a:endParaRPr lang="en-US" sz="2300" kern="1200" dirty="0"/>
        </a:p>
      </dsp:txBody>
      <dsp:txXfrm>
        <a:off x="170259" y="1637"/>
        <a:ext cx="2512962" cy="1507777"/>
      </dsp:txXfrm>
    </dsp:sp>
    <dsp:sp modelId="{A7BA3F4C-723A-443E-A38A-5A53BF0C9839}">
      <dsp:nvSpPr>
        <dsp:cNvPr id="0" name=""/>
        <dsp:cNvSpPr/>
      </dsp:nvSpPr>
      <dsp:spPr>
        <a:xfrm>
          <a:off x="2934518" y="1637"/>
          <a:ext cx="2512962" cy="150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Abolition of special privileges</a:t>
          </a:r>
          <a:endParaRPr lang="en-US" sz="2300" kern="1200" dirty="0"/>
        </a:p>
      </dsp:txBody>
      <dsp:txXfrm>
        <a:off x="2934518" y="1637"/>
        <a:ext cx="2512962" cy="1507777"/>
      </dsp:txXfrm>
    </dsp:sp>
    <dsp:sp modelId="{3F548BBA-9980-477F-9C65-1B4075C2C1F3}">
      <dsp:nvSpPr>
        <dsp:cNvPr id="0" name=""/>
        <dsp:cNvSpPr/>
      </dsp:nvSpPr>
      <dsp:spPr>
        <a:xfrm>
          <a:off x="5698777" y="1637"/>
          <a:ext cx="2512962" cy="150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Constitution of 1791</a:t>
          </a:r>
          <a:endParaRPr lang="en-US" sz="2300" kern="1200" dirty="0"/>
        </a:p>
      </dsp:txBody>
      <dsp:txXfrm>
        <a:off x="5698777" y="1637"/>
        <a:ext cx="2512962" cy="1507777"/>
      </dsp:txXfrm>
    </dsp:sp>
    <dsp:sp modelId="{034804AD-098B-409E-A3A7-4900E10D5FCA}">
      <dsp:nvSpPr>
        <dsp:cNvPr id="0" name=""/>
        <dsp:cNvSpPr/>
      </dsp:nvSpPr>
      <dsp:spPr>
        <a:xfrm>
          <a:off x="170259" y="1760711"/>
          <a:ext cx="2512962" cy="150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i="1" kern="1200" dirty="0" smtClean="0"/>
            <a:t>Declaration of the Rights of Man</a:t>
          </a:r>
          <a:endParaRPr lang="en-US" sz="2300" kern="1200" dirty="0"/>
        </a:p>
      </dsp:txBody>
      <dsp:txXfrm>
        <a:off x="170259" y="1760711"/>
        <a:ext cx="2512962" cy="1507777"/>
      </dsp:txXfrm>
    </dsp:sp>
    <dsp:sp modelId="{E143F1E7-6B66-464F-AAD6-CE9BD63D9DA6}">
      <dsp:nvSpPr>
        <dsp:cNvPr id="0" name=""/>
        <dsp:cNvSpPr/>
      </dsp:nvSpPr>
      <dsp:spPr>
        <a:xfrm>
          <a:off x="2934518" y="1760711"/>
          <a:ext cx="2512962" cy="150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Equality before the law (for men)</a:t>
          </a:r>
          <a:endParaRPr lang="en-US" sz="2300" kern="1200" dirty="0"/>
        </a:p>
      </dsp:txBody>
      <dsp:txXfrm>
        <a:off x="2934518" y="1760711"/>
        <a:ext cx="2512962" cy="1507777"/>
      </dsp:txXfrm>
    </dsp:sp>
    <dsp:sp modelId="{9DDB2F32-A805-4686-A710-DDFBA4AEBB90}">
      <dsp:nvSpPr>
        <dsp:cNvPr id="0" name=""/>
        <dsp:cNvSpPr/>
      </dsp:nvSpPr>
      <dsp:spPr>
        <a:xfrm>
          <a:off x="5698777" y="1760711"/>
          <a:ext cx="2512962" cy="150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dirty="0" smtClean="0"/>
            <a:t>Many nobles left France and became known as </a:t>
          </a:r>
          <a:r>
            <a:rPr lang="en-US" sz="2300" b="1" i="1" kern="1200" dirty="0" smtClean="0"/>
            <a:t>émigr</a:t>
          </a:r>
          <a:r>
            <a:rPr lang="en-US" sz="2300" b="1" i="1" kern="1200" dirty="0" smtClean="0">
              <a:latin typeface="Calibri"/>
            </a:rPr>
            <a:t>és</a:t>
          </a:r>
          <a:endParaRPr lang="en-US" sz="2300" kern="1200" dirty="0"/>
        </a:p>
      </dsp:txBody>
      <dsp:txXfrm>
        <a:off x="5698777" y="1760711"/>
        <a:ext cx="2512962" cy="1507777"/>
      </dsp:txXfrm>
    </dsp:sp>
    <dsp:sp modelId="{A45BDD88-8D16-4C79-8110-BCEEA27B6C9E}">
      <dsp:nvSpPr>
        <dsp:cNvPr id="0" name=""/>
        <dsp:cNvSpPr/>
      </dsp:nvSpPr>
      <dsp:spPr>
        <a:xfrm>
          <a:off x="1552388" y="3519785"/>
          <a:ext cx="2512962" cy="150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Reforms in local government</a:t>
          </a:r>
          <a:endParaRPr lang="en-US" sz="2300" kern="1200" dirty="0"/>
        </a:p>
      </dsp:txBody>
      <dsp:txXfrm>
        <a:off x="1552388" y="3519785"/>
        <a:ext cx="2512962" cy="1507777"/>
      </dsp:txXfrm>
    </dsp:sp>
    <dsp:sp modelId="{61669899-CB2E-404C-BDF4-E948A1091B19}">
      <dsp:nvSpPr>
        <dsp:cNvPr id="0" name=""/>
        <dsp:cNvSpPr/>
      </dsp:nvSpPr>
      <dsp:spPr>
        <a:xfrm>
          <a:off x="4316648" y="3519785"/>
          <a:ext cx="2512962" cy="150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Taxes levied based on the ability to pay</a:t>
          </a:r>
          <a:endParaRPr lang="en-US" sz="2300" kern="1200" dirty="0"/>
        </a:p>
      </dsp:txBody>
      <dsp:txXfrm>
        <a:off x="4316648" y="3519785"/>
        <a:ext cx="2512962" cy="15077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9534C4-4A10-4730-85BD-08257F5A7FF1}">
      <dsp:nvSpPr>
        <dsp:cNvPr id="0" name=""/>
        <dsp:cNvSpPr/>
      </dsp:nvSpPr>
      <dsp:spPr>
        <a:xfrm>
          <a:off x="154305" y="1190"/>
          <a:ext cx="2475309" cy="1485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Freedom of religion</a:t>
          </a:r>
          <a:endParaRPr lang="en-US" sz="2900" kern="1200" dirty="0"/>
        </a:p>
      </dsp:txBody>
      <dsp:txXfrm>
        <a:off x="154305" y="1190"/>
        <a:ext cx="2475309" cy="1485185"/>
      </dsp:txXfrm>
    </dsp:sp>
    <dsp:sp modelId="{329CFC5F-298D-4F42-B7ED-61B8D349DFBA}">
      <dsp:nvSpPr>
        <dsp:cNvPr id="0" name=""/>
        <dsp:cNvSpPr/>
      </dsp:nvSpPr>
      <dsp:spPr>
        <a:xfrm>
          <a:off x="2877145" y="1190"/>
          <a:ext cx="2475309" cy="1485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/>
            <a:t>Freedom </a:t>
          </a:r>
          <a:r>
            <a:rPr lang="en-US" sz="2900" kern="1200" dirty="0" smtClean="0"/>
            <a:t>of speech</a:t>
          </a:r>
          <a:endParaRPr lang="en-US" sz="2900" kern="1200" dirty="0"/>
        </a:p>
      </dsp:txBody>
      <dsp:txXfrm>
        <a:off x="2877145" y="1190"/>
        <a:ext cx="2475309" cy="1485185"/>
      </dsp:txXfrm>
    </dsp:sp>
    <dsp:sp modelId="{C3190F84-3644-4B2D-A311-2345982B873E}">
      <dsp:nvSpPr>
        <dsp:cNvPr id="0" name=""/>
        <dsp:cNvSpPr/>
      </dsp:nvSpPr>
      <dsp:spPr>
        <a:xfrm>
          <a:off x="5599985" y="1190"/>
          <a:ext cx="2475309" cy="1485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Freedom of the press</a:t>
          </a:r>
          <a:endParaRPr lang="en-US" sz="2900" kern="1200" dirty="0"/>
        </a:p>
      </dsp:txBody>
      <dsp:txXfrm>
        <a:off x="5599985" y="1190"/>
        <a:ext cx="2475309" cy="1485185"/>
      </dsp:txXfrm>
    </dsp:sp>
    <dsp:sp modelId="{46BFE4A1-D15E-4ED9-8B75-A20A4DDF26A8}">
      <dsp:nvSpPr>
        <dsp:cNvPr id="0" name=""/>
        <dsp:cNvSpPr/>
      </dsp:nvSpPr>
      <dsp:spPr>
        <a:xfrm>
          <a:off x="154305" y="1733907"/>
          <a:ext cx="2475309" cy="1485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Guaranteed property rights</a:t>
          </a:r>
          <a:endParaRPr lang="en-US" sz="2900" kern="1200" dirty="0"/>
        </a:p>
      </dsp:txBody>
      <dsp:txXfrm>
        <a:off x="154305" y="1733907"/>
        <a:ext cx="2475309" cy="1485185"/>
      </dsp:txXfrm>
    </dsp:sp>
    <dsp:sp modelId="{EA1C9A4D-919C-451A-BFD8-89EA1C5DAB20}">
      <dsp:nvSpPr>
        <dsp:cNvPr id="0" name=""/>
        <dsp:cNvSpPr/>
      </dsp:nvSpPr>
      <dsp:spPr>
        <a:xfrm>
          <a:off x="2877145" y="1733907"/>
          <a:ext cx="2475309" cy="1485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“Liberty, equality, fraternity!”</a:t>
          </a:r>
          <a:endParaRPr lang="en-US" sz="2900" kern="1200" dirty="0"/>
        </a:p>
      </dsp:txBody>
      <dsp:txXfrm>
        <a:off x="2877145" y="1733907"/>
        <a:ext cx="2475309" cy="1485185"/>
      </dsp:txXfrm>
    </dsp:sp>
    <dsp:sp modelId="{E85FCAB0-632F-46F9-AFF0-ED63335829F5}">
      <dsp:nvSpPr>
        <dsp:cNvPr id="0" name=""/>
        <dsp:cNvSpPr/>
      </dsp:nvSpPr>
      <dsp:spPr>
        <a:xfrm>
          <a:off x="5599985" y="1733907"/>
          <a:ext cx="2475309" cy="1485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Right of the people to create laws</a:t>
          </a:r>
          <a:endParaRPr lang="en-US" sz="2900" kern="1200" dirty="0"/>
        </a:p>
      </dsp:txBody>
      <dsp:txXfrm>
        <a:off x="5599985" y="1733907"/>
        <a:ext cx="2475309" cy="1485185"/>
      </dsp:txXfrm>
    </dsp:sp>
    <dsp:sp modelId="{5B3E1C66-53DF-40A1-8ED1-6345600EF750}">
      <dsp:nvSpPr>
        <dsp:cNvPr id="0" name=""/>
        <dsp:cNvSpPr/>
      </dsp:nvSpPr>
      <dsp:spPr>
        <a:xfrm>
          <a:off x="2877145" y="3466623"/>
          <a:ext cx="2475309" cy="1485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Right to a fair trial</a:t>
          </a:r>
          <a:endParaRPr lang="en-US" sz="2900" kern="1200" dirty="0"/>
        </a:p>
      </dsp:txBody>
      <dsp:txXfrm>
        <a:off x="2877145" y="3466623"/>
        <a:ext cx="2475309" cy="14851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3BBBC-D596-4D19-98A6-3EC56D4E66D0}">
      <dsp:nvSpPr>
        <dsp:cNvPr id="0" name=""/>
        <dsp:cNvSpPr/>
      </dsp:nvSpPr>
      <dsp:spPr>
        <a:xfrm>
          <a:off x="0" y="0"/>
          <a:ext cx="8229600" cy="18745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i="1" kern="1200" dirty="0" smtClean="0"/>
            <a:t>Declaration of the Rights of Woman</a:t>
          </a:r>
          <a:endParaRPr lang="en-US" sz="5300" i="1" kern="1200" dirty="0"/>
        </a:p>
      </dsp:txBody>
      <dsp:txXfrm>
        <a:off x="0" y="0"/>
        <a:ext cx="8229600" cy="1874520"/>
      </dsp:txXfrm>
    </dsp:sp>
    <dsp:sp modelId="{0F607427-D9E5-4B19-A2DA-F67A6E42E483}">
      <dsp:nvSpPr>
        <dsp:cNvPr id="0" name=""/>
        <dsp:cNvSpPr/>
      </dsp:nvSpPr>
      <dsp:spPr>
        <a:xfrm>
          <a:off x="4018" y="1874520"/>
          <a:ext cx="2740521" cy="3936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Journalist </a:t>
          </a:r>
          <a:r>
            <a:rPr lang="en-US" sz="1800" b="1" kern="1200" dirty="0" err="1" smtClean="0"/>
            <a:t>Olympe</a:t>
          </a:r>
          <a:r>
            <a:rPr lang="en-US" sz="1800" b="1" kern="1200" dirty="0" smtClean="0"/>
            <a:t> de Gouges</a:t>
          </a:r>
          <a:r>
            <a:rPr lang="en-US" sz="1800" b="0" kern="1200" dirty="0" smtClean="0"/>
            <a:t> argued in her </a:t>
          </a:r>
          <a:r>
            <a:rPr lang="en-US" sz="1800" b="0" i="1" kern="1200" dirty="0" smtClean="0"/>
            <a:t>Declaration of the Rights of Woman</a:t>
          </a:r>
          <a:r>
            <a:rPr lang="en-US" sz="1800" b="0" i="0" kern="1200" dirty="0" smtClean="0"/>
            <a:t> that women are equal citizens and should benefit from governmental reforms just as men did.</a:t>
          </a:r>
          <a:endParaRPr lang="en-US" sz="1800" kern="1200" dirty="0"/>
        </a:p>
      </dsp:txBody>
      <dsp:txXfrm>
        <a:off x="4018" y="1874520"/>
        <a:ext cx="2740521" cy="3936492"/>
      </dsp:txXfrm>
    </dsp:sp>
    <dsp:sp modelId="{3181685B-3B65-4434-A06F-40F04F00A1A2}">
      <dsp:nvSpPr>
        <dsp:cNvPr id="0" name=""/>
        <dsp:cNvSpPr/>
      </dsp:nvSpPr>
      <dsp:spPr>
        <a:xfrm>
          <a:off x="2744539" y="1874520"/>
          <a:ext cx="2740521" cy="3936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Madame Jeanne Roland</a:t>
          </a:r>
          <a:r>
            <a:rPr lang="en-US" sz="1800" b="0" kern="1200" dirty="0" smtClean="0"/>
            <a:t> also served as a leader in the women’s rights movement, and was able to heavily influence her husband (a government official).</a:t>
          </a:r>
          <a:endParaRPr lang="en-US" sz="1800" b="1" kern="1200" dirty="0"/>
        </a:p>
      </dsp:txBody>
      <dsp:txXfrm>
        <a:off x="2744539" y="1874520"/>
        <a:ext cx="2740521" cy="3936492"/>
      </dsp:txXfrm>
    </dsp:sp>
    <dsp:sp modelId="{3CCE902C-ED6D-45F2-A474-61F78B35272F}">
      <dsp:nvSpPr>
        <dsp:cNvPr id="0" name=""/>
        <dsp:cNvSpPr/>
      </dsp:nvSpPr>
      <dsp:spPr>
        <a:xfrm>
          <a:off x="5485060" y="1874520"/>
          <a:ext cx="2740521" cy="3936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/>
            <a:t>Women did gain some rights during the French Revolution, but these were designed for purposes other than liberating women.  </a:t>
          </a:r>
          <a:endParaRPr lang="en-US" sz="18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Women could </a:t>
          </a:r>
          <a:r>
            <a:rPr lang="en-US" sz="1400" b="1" kern="1200" dirty="0" smtClean="0"/>
            <a:t>inherit property</a:t>
          </a:r>
          <a:r>
            <a:rPr lang="en-US" sz="1400" b="0" kern="1200" dirty="0" smtClean="0"/>
            <a:t>, but only because doing so weakened feudalism and reduced wealth among the upper classes.</a:t>
          </a:r>
          <a:endParaRPr 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Divorce</a:t>
          </a:r>
          <a:r>
            <a:rPr lang="en-US" sz="1400" b="0" kern="1200" dirty="0" smtClean="0"/>
            <a:t> became easier, but only to weaken the Church’s control over marriage.</a:t>
          </a:r>
          <a:endParaRPr lang="en-US" sz="1400" b="1" kern="1200" dirty="0"/>
        </a:p>
      </dsp:txBody>
      <dsp:txXfrm>
        <a:off x="5485060" y="1874520"/>
        <a:ext cx="2740521" cy="3936492"/>
      </dsp:txXfrm>
    </dsp:sp>
    <dsp:sp modelId="{8B9BD530-64F7-47BD-9C1A-BF4E68913F53}">
      <dsp:nvSpPr>
        <dsp:cNvPr id="0" name=""/>
        <dsp:cNvSpPr/>
      </dsp:nvSpPr>
      <dsp:spPr>
        <a:xfrm>
          <a:off x="0" y="5811012"/>
          <a:ext cx="8229600" cy="4373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5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6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59DF2-178F-0E42-9080-4FE222754869}" type="datetimeFigureOut">
              <a:rPr lang="en-US" smtClean="0"/>
              <a:t>2015-11-14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E72E4-C451-1045-A3B0-DBDD395CD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2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National</a:t>
            </a:r>
            <a:r>
              <a:rPr lang="en-US" baseline="0" dirty="0" smtClean="0"/>
              <a:t> Assembly convened in a hall near the </a:t>
            </a:r>
            <a:r>
              <a:rPr lang="en-US" baseline="0" dirty="0" err="1" smtClean="0"/>
              <a:t>Tuileries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E72E4-C451-1045-A3B0-DBDD395CDC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30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C9C0-0F6E-604B-870E-E7CCC67C6980}" type="datetimeFigureOut">
              <a:rPr lang="en-US" smtClean="0"/>
              <a:t>2015-11-14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1D9A5A5-28A7-F54E-99F2-12092D10A1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C9C0-0F6E-604B-870E-E7CCC67C6980}" type="datetimeFigureOut">
              <a:rPr lang="en-US" smtClean="0"/>
              <a:t>2015-11-14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A5A5-28A7-F54E-99F2-12092D10A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C9C0-0F6E-604B-870E-E7CCC67C6980}" type="datetimeFigureOut">
              <a:rPr lang="en-US" smtClean="0"/>
              <a:t>2015-11-14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A5A5-28A7-F54E-99F2-12092D10A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C9C0-0F6E-604B-870E-E7CCC67C6980}" type="datetimeFigureOut">
              <a:rPr lang="en-US" smtClean="0"/>
              <a:t>2015-11-14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A5A5-28A7-F54E-99F2-12092D10A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C9C0-0F6E-604B-870E-E7CCC67C6980}" type="datetimeFigureOut">
              <a:rPr lang="en-US" smtClean="0"/>
              <a:t>2015-11-14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A5A5-28A7-F54E-99F2-12092D10A1C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C9C0-0F6E-604B-870E-E7CCC67C6980}" type="datetimeFigureOut">
              <a:rPr lang="en-US" smtClean="0"/>
              <a:t>2015-11-14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A5A5-28A7-F54E-99F2-12092D10A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C9C0-0F6E-604B-870E-E7CCC67C6980}" type="datetimeFigureOut">
              <a:rPr lang="en-US" smtClean="0"/>
              <a:t>2015-11-14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A5A5-28A7-F54E-99F2-12092D10A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C9C0-0F6E-604B-870E-E7CCC67C6980}" type="datetimeFigureOut">
              <a:rPr lang="en-US" smtClean="0"/>
              <a:t>2015-11-14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A5A5-28A7-F54E-99F2-12092D10A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C9C0-0F6E-604B-870E-E7CCC67C6980}" type="datetimeFigureOut">
              <a:rPr lang="en-US" smtClean="0"/>
              <a:t>2015-11-14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A5A5-28A7-F54E-99F2-12092D10A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C9C0-0F6E-604B-870E-E7CCC67C6980}" type="datetimeFigureOut">
              <a:rPr lang="en-US" smtClean="0"/>
              <a:t>2015-11-14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A5A5-28A7-F54E-99F2-12092D10A1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C9C0-0F6E-604B-870E-E7CCC67C6980}" type="datetimeFigureOut">
              <a:rPr lang="en-US" smtClean="0"/>
              <a:t>2015-11-14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A5A5-28A7-F54E-99F2-12092D10A1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2C2C9C0-0F6E-604B-870E-E7CCC67C6980}" type="datetimeFigureOut">
              <a:rPr lang="en-US" smtClean="0"/>
              <a:t>2015-11-14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1D9A5A5-28A7-F54E-99F2-12092D10A1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Social Studies 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declaration of the rights of man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8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Reforms in Local Government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30 provinces and their “petty tyrants” (</a:t>
            </a:r>
            <a:r>
              <a:rPr lang="en-US" i="1" dirty="0" err="1" smtClean="0"/>
              <a:t>Intendants</a:t>
            </a:r>
            <a:r>
              <a:rPr lang="en-US" dirty="0" smtClean="0"/>
              <a:t>) were replaced with 83 new departments</a:t>
            </a:r>
          </a:p>
          <a:p>
            <a:pPr lvl="1"/>
            <a:r>
              <a:rPr lang="en-US" dirty="0" smtClean="0"/>
              <a:t>Ruled by elected governors</a:t>
            </a:r>
          </a:p>
          <a:p>
            <a:endParaRPr lang="en-US" dirty="0" smtClean="0"/>
          </a:p>
          <a:p>
            <a:r>
              <a:rPr lang="en-US" dirty="0" smtClean="0"/>
              <a:t>New courts, with judges elected by the people, were established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18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Constitution of 1791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Democratic features</a:t>
            </a:r>
          </a:p>
          <a:p>
            <a:pPr lvl="1"/>
            <a:r>
              <a:rPr lang="en-US" dirty="0" smtClean="0"/>
              <a:t>France became a </a:t>
            </a:r>
            <a:r>
              <a:rPr lang="en-US" b="1" dirty="0" smtClean="0"/>
              <a:t>limited monarchy</a:t>
            </a:r>
            <a:endParaRPr lang="en-US" dirty="0" smtClean="0"/>
          </a:p>
          <a:p>
            <a:pPr lvl="2"/>
            <a:r>
              <a:rPr lang="en-US" dirty="0" smtClean="0"/>
              <a:t>King became merely the head of state</a:t>
            </a:r>
          </a:p>
          <a:p>
            <a:pPr lvl="1"/>
            <a:r>
              <a:rPr lang="en-US" dirty="0" smtClean="0"/>
              <a:t>All laws were created by the </a:t>
            </a:r>
            <a:r>
              <a:rPr lang="en-US" b="1" dirty="0" smtClean="0"/>
              <a:t>Legislative Assembly</a:t>
            </a:r>
          </a:p>
          <a:p>
            <a:pPr lvl="1"/>
            <a:r>
              <a:rPr lang="en-US" dirty="0" smtClean="0"/>
              <a:t>Feudalism was abolished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Undemocratic features</a:t>
            </a:r>
          </a:p>
          <a:p>
            <a:pPr lvl="1"/>
            <a:r>
              <a:rPr lang="en-US" dirty="0" smtClean="0"/>
              <a:t>Voting was limited to taxpayers</a:t>
            </a:r>
          </a:p>
          <a:p>
            <a:pPr lvl="1"/>
            <a:r>
              <a:rPr lang="en-US" dirty="0" smtClean="0"/>
              <a:t>Offices were reserved for property owners</a:t>
            </a:r>
          </a:p>
          <a:p>
            <a:r>
              <a:rPr lang="en-US" dirty="0" smtClean="0"/>
              <a:t>This new government became known as the </a:t>
            </a:r>
            <a:r>
              <a:rPr lang="en-US" b="1" dirty="0" smtClean="0"/>
              <a:t>Legislative Assembly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09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83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Legislative Assembly (1791-1792)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3254"/>
            <a:ext cx="8229600" cy="493614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Royal family sought help from Austria</a:t>
            </a:r>
          </a:p>
          <a:p>
            <a:pPr lvl="1"/>
            <a:r>
              <a:rPr lang="en-US" dirty="0" smtClean="0"/>
              <a:t>In June, 1791, they were caught trying to escape to Austria</a:t>
            </a:r>
          </a:p>
          <a:p>
            <a:r>
              <a:rPr lang="en-US" dirty="0" smtClean="0"/>
              <a:t>Nobles who fled the revolution lived abroad as </a:t>
            </a:r>
            <a:r>
              <a:rPr lang="en-US" b="1" i="1" dirty="0" smtClean="0">
                <a:ea typeface="Verdana"/>
                <a:cs typeface="Verdana"/>
              </a:rPr>
              <a:t>émigrés</a:t>
            </a:r>
          </a:p>
          <a:p>
            <a:pPr lvl="1"/>
            <a:r>
              <a:rPr lang="en-US" dirty="0" smtClean="0"/>
              <a:t>They hoped that, with foreign help, the Old Regime could be restored in France</a:t>
            </a:r>
          </a:p>
          <a:p>
            <a:r>
              <a:rPr lang="en-US" dirty="0" smtClean="0"/>
              <a:t>Church officials wanted Church lands, rights, and privileges restored</a:t>
            </a:r>
          </a:p>
          <a:p>
            <a:pPr lvl="1"/>
            <a:r>
              <a:rPr lang="en-US" dirty="0" smtClean="0"/>
              <a:t>Some devout Catholic peasants also supported the Church</a:t>
            </a:r>
          </a:p>
          <a:p>
            <a:r>
              <a:rPr lang="en-US" dirty="0" smtClean="0"/>
              <a:t>Political parties, representing different interests, emerged</a:t>
            </a:r>
          </a:p>
          <a:p>
            <a:pPr lvl="1"/>
            <a:r>
              <a:rPr lang="en-US" b="1" dirty="0" err="1" smtClean="0"/>
              <a:t>Girondists</a:t>
            </a:r>
            <a:endParaRPr lang="en-US" b="1" dirty="0" smtClean="0"/>
          </a:p>
          <a:p>
            <a:pPr lvl="1"/>
            <a:r>
              <a:rPr lang="en-US" b="1" dirty="0" smtClean="0"/>
              <a:t>Jacobins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51550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281.photobucket.com/albums/kk204/StudentHandoutsInc/Pictures/FrenchRevolution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3931"/>
            <a:ext cx="6881963" cy="65735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955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National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Louis the XVI eventually had to accept that the National Assembly would form the governing body of France.</a:t>
            </a:r>
          </a:p>
          <a:p>
            <a:r>
              <a:rPr lang="en-US" dirty="0" smtClean="0"/>
              <a:t>He ordered the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Estates to join with the 3</a:t>
            </a:r>
            <a:r>
              <a:rPr lang="en-US" baseline="30000" dirty="0" smtClean="0"/>
              <a:t>rd</a:t>
            </a:r>
            <a:r>
              <a:rPr lang="en-US" dirty="0"/>
              <a:t> </a:t>
            </a:r>
            <a:r>
              <a:rPr lang="en-US" dirty="0" smtClean="0"/>
              <a:t>Estate (all estates would have equal representation in government.</a:t>
            </a:r>
          </a:p>
          <a:p>
            <a:r>
              <a:rPr lang="en-US" dirty="0" smtClean="0"/>
              <a:t>All three estates were forced to work together to reform government in France.</a:t>
            </a:r>
          </a:p>
          <a:p>
            <a:r>
              <a:rPr lang="en-US" dirty="0" smtClean="0"/>
              <a:t>Significant differences between the estates prevent significant progress.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01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Changes under the National Assembly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382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6022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Reforms of the National Assembly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events in Paris and the countryside forced the National Assembly to act.</a:t>
            </a:r>
          </a:p>
          <a:p>
            <a:r>
              <a:rPr lang="en-US" dirty="0" smtClean="0"/>
              <a:t>Working into the night of August 4</a:t>
            </a:r>
            <a:r>
              <a:rPr lang="en-US" baseline="30000" dirty="0" smtClean="0"/>
              <a:t>th</a:t>
            </a:r>
            <a:r>
              <a:rPr lang="en-US" dirty="0" smtClean="0"/>
              <a:t>, delegates made many impassioned speeches in support of reform.</a:t>
            </a:r>
          </a:p>
          <a:p>
            <a:r>
              <a:rPr lang="en-US" dirty="0" smtClean="0"/>
              <a:t>By the end of the night, most feudal customs had been abolished.</a:t>
            </a:r>
          </a:p>
          <a:p>
            <a:r>
              <a:rPr lang="en-US" dirty="0" smtClean="0"/>
              <a:t>This marked the end of serfdom and tax exemption privileges of nobles.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487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281.photobucket.com/albums/kk204/StudentHandoutsInc/Pictures/FrenchRevolution-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6555"/>
            <a:ext cx="6559549" cy="63753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3971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declaration of the rights of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Declarations was passed on August 26, 1789.</a:t>
            </a:r>
          </a:p>
          <a:p>
            <a:r>
              <a:rPr lang="en-US" dirty="0" smtClean="0"/>
              <a:t>It gave basic rights and freedoms to all of the men of France (but not yet women).</a:t>
            </a:r>
          </a:p>
          <a:p>
            <a:r>
              <a:rPr lang="en-US" dirty="0" smtClean="0"/>
              <a:t>Such rights included were </a:t>
            </a:r>
            <a:r>
              <a:rPr lang="en-US" b="1" dirty="0" smtClean="0"/>
              <a:t>liberty, </a:t>
            </a:r>
            <a:r>
              <a:rPr lang="en-US" dirty="0" smtClean="0"/>
              <a:t>property, </a:t>
            </a:r>
            <a:r>
              <a:rPr lang="en-US" b="1" dirty="0" smtClean="0"/>
              <a:t>security, </a:t>
            </a:r>
            <a:r>
              <a:rPr lang="en-US" dirty="0" smtClean="0"/>
              <a:t>and resistance to oppression.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26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Declaration of the Rights of Man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92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53709459"/>
              </p:ext>
            </p:extLst>
          </p:nvPr>
        </p:nvGraphicFramePr>
        <p:xfrm>
          <a:off x="513167" y="291972"/>
          <a:ext cx="82296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911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End of Special Privileges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Church lands were seized, divided, and sold to peasants</a:t>
            </a:r>
          </a:p>
          <a:p>
            <a:r>
              <a:rPr lang="en-US" b="1" dirty="0" smtClean="0"/>
              <a:t>Civil Constitution of the Clergy</a:t>
            </a:r>
            <a:r>
              <a:rPr lang="en-US" dirty="0" smtClean="0"/>
              <a:t> required that Church officials be elected by the people, with salaries paid by the government</a:t>
            </a:r>
          </a:p>
          <a:p>
            <a:pPr lvl="1"/>
            <a:r>
              <a:rPr lang="en-US" dirty="0" smtClean="0"/>
              <a:t>2/3 of Church officials fled the country rather than swear allegiance to this</a:t>
            </a:r>
          </a:p>
          <a:p>
            <a:r>
              <a:rPr lang="en-US" dirty="0" smtClean="0"/>
              <a:t>All feudal dues and tithes were eradicated</a:t>
            </a:r>
          </a:p>
          <a:p>
            <a:r>
              <a:rPr lang="en-US" dirty="0" smtClean="0"/>
              <a:t>All special privileges of the First and Second Estates were abolished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0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28</TotalTime>
  <Words>653</Words>
  <Application>Microsoft Macintosh PowerPoint</Application>
  <PresentationFormat>On-screen Show (4:3)</PresentationFormat>
  <Paragraphs>72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The declaration of the rights of man </vt:lpstr>
      <vt:lpstr>The National Assembly</vt:lpstr>
      <vt:lpstr>Changes under the National Assembly</vt:lpstr>
      <vt:lpstr>Reforms of the National Assembly</vt:lpstr>
      <vt:lpstr>PowerPoint Presentation</vt:lpstr>
      <vt:lpstr>The declaration of the rights of man</vt:lpstr>
      <vt:lpstr>Declaration of the Rights of Man</vt:lpstr>
      <vt:lpstr>PowerPoint Presentation</vt:lpstr>
      <vt:lpstr>End of Special Privileges</vt:lpstr>
      <vt:lpstr>Reforms in Local Government</vt:lpstr>
      <vt:lpstr>Constitution of 1791</vt:lpstr>
      <vt:lpstr>Legislative Assembly (1791-1792)</vt:lpstr>
      <vt:lpstr>PowerPoint Presentation</vt:lpstr>
    </vt:vector>
  </TitlesOfParts>
  <Company>Vancouver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declaration of the rights of man </dc:title>
  <dc:creator>Any User</dc:creator>
  <cp:lastModifiedBy>Any User</cp:lastModifiedBy>
  <cp:revision>7</cp:revision>
  <dcterms:created xsi:type="dcterms:W3CDTF">2015-11-14T17:28:11Z</dcterms:created>
  <dcterms:modified xsi:type="dcterms:W3CDTF">2015-11-14T17:56:16Z</dcterms:modified>
</cp:coreProperties>
</file>