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7" r:id="rId2"/>
    <p:sldId id="30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80"/>
  </p:normalViewPr>
  <p:slideViewPr>
    <p:cSldViewPr snapToGrid="0" snapToObjects="1">
      <p:cViewPr varScale="1">
        <p:scale>
          <a:sx n="121" d="100"/>
          <a:sy n="121" d="100"/>
        </p:scale>
        <p:origin x="200"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1E45-D894-496D-A36A-18CC1ED4000C}" type="doc">
      <dgm:prSet loTypeId="urn:microsoft.com/office/officeart/2005/8/layout/default#1" loCatId="list" qsTypeId="urn:microsoft.com/office/officeart/2005/8/quickstyle/simple1#1" qsCatId="simple" csTypeId="urn:microsoft.com/office/officeart/2005/8/colors/accent1_2#1" csCatId="accent1" phldr="1"/>
      <dgm:spPr/>
      <dgm:t>
        <a:bodyPr/>
        <a:lstStyle/>
        <a:p>
          <a:endParaRPr lang="en-US"/>
        </a:p>
      </dgm:t>
    </dgm:pt>
    <dgm:pt modelId="{A7C6E1BF-8B80-4E35-A73E-8275A3CB6DDF}">
      <dgm:prSet phldrT="[Text]"/>
      <dgm:spPr/>
      <dgm:t>
        <a:bodyPr/>
        <a:lstStyle/>
        <a:p>
          <a:r>
            <a:rPr lang="en-US" dirty="0" smtClean="0"/>
            <a:t>Capital for investing in the means of production</a:t>
          </a:r>
          <a:endParaRPr lang="en-US" dirty="0"/>
        </a:p>
      </dgm:t>
    </dgm:pt>
    <dgm:pt modelId="{574069E7-9D53-4603-8B30-22A754645AE9}" type="parTrans" cxnId="{3B486D5D-5A67-40AA-AD67-1E98489FFFCF}">
      <dgm:prSet/>
      <dgm:spPr/>
      <dgm:t>
        <a:bodyPr/>
        <a:lstStyle/>
        <a:p>
          <a:endParaRPr lang="en-US"/>
        </a:p>
      </dgm:t>
    </dgm:pt>
    <dgm:pt modelId="{5DC40433-7285-4AB4-957F-9FF6A3B2F243}" type="sibTrans" cxnId="{3B486D5D-5A67-40AA-AD67-1E98489FFFCF}">
      <dgm:prSet/>
      <dgm:spPr/>
      <dgm:t>
        <a:bodyPr/>
        <a:lstStyle/>
        <a:p>
          <a:endParaRPr lang="en-US"/>
        </a:p>
      </dgm:t>
    </dgm:pt>
    <dgm:pt modelId="{BF707EC0-F978-4161-B5B1-69BBEF942F54}">
      <dgm:prSet phldrT="[Text]"/>
      <dgm:spPr/>
      <dgm:t>
        <a:bodyPr/>
        <a:lstStyle/>
        <a:p>
          <a:r>
            <a:rPr lang="en-US" dirty="0" smtClean="0"/>
            <a:t>Colonies and Markets for manufactured goods</a:t>
          </a:r>
          <a:endParaRPr lang="en-US" dirty="0"/>
        </a:p>
      </dgm:t>
    </dgm:pt>
    <dgm:pt modelId="{AEE71365-3984-43AD-83C0-8943CC0B70FD}" type="parTrans" cxnId="{503067CB-FD01-48D6-AA3C-A7420E8DCF48}">
      <dgm:prSet/>
      <dgm:spPr/>
      <dgm:t>
        <a:bodyPr/>
        <a:lstStyle/>
        <a:p>
          <a:endParaRPr lang="en-US"/>
        </a:p>
      </dgm:t>
    </dgm:pt>
    <dgm:pt modelId="{27C9D065-889A-49EF-8872-B076CD8268DF}" type="sibTrans" cxnId="{503067CB-FD01-48D6-AA3C-A7420E8DCF48}">
      <dgm:prSet/>
      <dgm:spPr/>
      <dgm:t>
        <a:bodyPr/>
        <a:lstStyle/>
        <a:p>
          <a:endParaRPr lang="en-US"/>
        </a:p>
      </dgm:t>
    </dgm:pt>
    <dgm:pt modelId="{F03D5F7E-5814-47D5-865D-3F1942F15A6F}">
      <dgm:prSet phldrT="[Text]"/>
      <dgm:spPr/>
      <dgm:t>
        <a:bodyPr/>
        <a:lstStyle/>
        <a:p>
          <a:r>
            <a:rPr lang="en-US" dirty="0" smtClean="0"/>
            <a:t>Raw materials for production</a:t>
          </a:r>
          <a:endParaRPr lang="en-US" dirty="0"/>
        </a:p>
      </dgm:t>
    </dgm:pt>
    <dgm:pt modelId="{FE4D526B-131C-4842-8CB7-5CF54EA96836}" type="parTrans" cxnId="{BDE4FC31-6301-464A-BBB5-64C8A1B7986B}">
      <dgm:prSet/>
      <dgm:spPr/>
      <dgm:t>
        <a:bodyPr/>
        <a:lstStyle/>
        <a:p>
          <a:endParaRPr lang="en-US"/>
        </a:p>
      </dgm:t>
    </dgm:pt>
    <dgm:pt modelId="{EB17530F-1618-49EF-B51D-C4EE510743B8}" type="sibTrans" cxnId="{BDE4FC31-6301-464A-BBB5-64C8A1B7986B}">
      <dgm:prSet/>
      <dgm:spPr/>
      <dgm:t>
        <a:bodyPr/>
        <a:lstStyle/>
        <a:p>
          <a:endParaRPr lang="en-US"/>
        </a:p>
      </dgm:t>
    </dgm:pt>
    <dgm:pt modelId="{188A8EE1-D7C5-4593-887A-0FE13A3547C0}">
      <dgm:prSet phldrT="[Text]"/>
      <dgm:spPr/>
      <dgm:t>
        <a:bodyPr/>
        <a:lstStyle/>
        <a:p>
          <a:r>
            <a:rPr lang="en-US" dirty="0" smtClean="0"/>
            <a:t>Workers</a:t>
          </a:r>
          <a:endParaRPr lang="en-US" dirty="0"/>
        </a:p>
      </dgm:t>
    </dgm:pt>
    <dgm:pt modelId="{A09EF8B3-21BB-4D0E-A7A7-3A91FAB8A481}" type="parTrans" cxnId="{1CC6026D-BE08-4406-B092-99A17E2978A6}">
      <dgm:prSet/>
      <dgm:spPr/>
      <dgm:t>
        <a:bodyPr/>
        <a:lstStyle/>
        <a:p>
          <a:endParaRPr lang="en-US"/>
        </a:p>
      </dgm:t>
    </dgm:pt>
    <dgm:pt modelId="{FB3FEF59-A9BC-444D-85A5-6CCA0521E38F}" type="sibTrans" cxnId="{1CC6026D-BE08-4406-B092-99A17E2978A6}">
      <dgm:prSet/>
      <dgm:spPr/>
      <dgm:t>
        <a:bodyPr/>
        <a:lstStyle/>
        <a:p>
          <a:endParaRPr lang="en-US"/>
        </a:p>
      </dgm:t>
    </dgm:pt>
    <dgm:pt modelId="{53D71314-2621-4A7B-9080-AB46583361B1}">
      <dgm:prSet phldrT="[Text]"/>
      <dgm:spPr/>
      <dgm:t>
        <a:bodyPr/>
        <a:lstStyle/>
        <a:p>
          <a:r>
            <a:rPr lang="en-US" dirty="0" smtClean="0"/>
            <a:t>Merchant marine</a:t>
          </a:r>
          <a:endParaRPr lang="en-US" dirty="0"/>
        </a:p>
      </dgm:t>
    </dgm:pt>
    <dgm:pt modelId="{733717E3-DD88-430C-B77F-B19E75A08909}" type="parTrans" cxnId="{633307E5-C897-4F7D-A1C6-57C69B318D19}">
      <dgm:prSet/>
      <dgm:spPr/>
      <dgm:t>
        <a:bodyPr/>
        <a:lstStyle/>
        <a:p>
          <a:endParaRPr lang="en-US"/>
        </a:p>
      </dgm:t>
    </dgm:pt>
    <dgm:pt modelId="{8E074724-BEF1-4C3C-9160-32A78095D410}" type="sibTrans" cxnId="{633307E5-C897-4F7D-A1C6-57C69B318D19}">
      <dgm:prSet/>
      <dgm:spPr/>
      <dgm:t>
        <a:bodyPr/>
        <a:lstStyle/>
        <a:p>
          <a:endParaRPr lang="en-US"/>
        </a:p>
      </dgm:t>
    </dgm:pt>
    <dgm:pt modelId="{63C718FA-7110-4A50-BEE5-3450B9EFA656}">
      <dgm:prSet phldrT="[Text]"/>
      <dgm:spPr/>
      <dgm:t>
        <a:bodyPr/>
        <a:lstStyle/>
        <a:p>
          <a:r>
            <a:rPr lang="en-US" dirty="0" smtClean="0"/>
            <a:t>Geography</a:t>
          </a:r>
          <a:endParaRPr lang="en-US" dirty="0"/>
        </a:p>
      </dgm:t>
    </dgm:pt>
    <dgm:pt modelId="{E65BABE2-5A4B-4C82-BDC4-7F8B870DA0AD}" type="parTrans" cxnId="{2EADE4E2-5185-4C68-8189-67B19D34F716}">
      <dgm:prSet/>
      <dgm:spPr/>
    </dgm:pt>
    <dgm:pt modelId="{0D56737A-2385-4AD3-8574-3B74C912B60C}" type="sibTrans" cxnId="{2EADE4E2-5185-4C68-8189-67B19D34F716}">
      <dgm:prSet/>
      <dgm:spPr/>
    </dgm:pt>
    <dgm:pt modelId="{1182B526-D188-4265-8D41-155D5D9F47A1}" type="pres">
      <dgm:prSet presAssocID="{78C61E45-D894-496D-A36A-18CC1ED4000C}" presName="diagram" presStyleCnt="0">
        <dgm:presLayoutVars>
          <dgm:dir/>
          <dgm:resizeHandles val="exact"/>
        </dgm:presLayoutVars>
      </dgm:prSet>
      <dgm:spPr/>
      <dgm:t>
        <a:bodyPr/>
        <a:lstStyle/>
        <a:p>
          <a:endParaRPr lang="en-US"/>
        </a:p>
      </dgm:t>
    </dgm:pt>
    <dgm:pt modelId="{57112EFD-DA93-4695-968F-F92E45335E51}" type="pres">
      <dgm:prSet presAssocID="{A7C6E1BF-8B80-4E35-A73E-8275A3CB6DDF}" presName="node" presStyleLbl="node1" presStyleIdx="0" presStyleCnt="6">
        <dgm:presLayoutVars>
          <dgm:bulletEnabled val="1"/>
        </dgm:presLayoutVars>
      </dgm:prSet>
      <dgm:spPr/>
      <dgm:t>
        <a:bodyPr/>
        <a:lstStyle/>
        <a:p>
          <a:endParaRPr lang="en-US"/>
        </a:p>
      </dgm:t>
    </dgm:pt>
    <dgm:pt modelId="{2A8ABC5E-F8D3-48FE-8909-6D9A1CFDC64B}" type="pres">
      <dgm:prSet presAssocID="{5DC40433-7285-4AB4-957F-9FF6A3B2F243}" presName="sibTrans" presStyleCnt="0"/>
      <dgm:spPr/>
    </dgm:pt>
    <dgm:pt modelId="{ADF66E48-D25F-4446-9847-699F80D34EAF}" type="pres">
      <dgm:prSet presAssocID="{BF707EC0-F978-4161-B5B1-69BBEF942F54}" presName="node" presStyleLbl="node1" presStyleIdx="1" presStyleCnt="6">
        <dgm:presLayoutVars>
          <dgm:bulletEnabled val="1"/>
        </dgm:presLayoutVars>
      </dgm:prSet>
      <dgm:spPr/>
      <dgm:t>
        <a:bodyPr/>
        <a:lstStyle/>
        <a:p>
          <a:endParaRPr lang="en-US"/>
        </a:p>
      </dgm:t>
    </dgm:pt>
    <dgm:pt modelId="{FB7E2A98-1C21-4E2D-8617-2917013AF868}" type="pres">
      <dgm:prSet presAssocID="{27C9D065-889A-49EF-8872-B076CD8268DF}" presName="sibTrans" presStyleCnt="0"/>
      <dgm:spPr/>
    </dgm:pt>
    <dgm:pt modelId="{471C50BC-4FB7-4E14-A31A-D688A21696B7}" type="pres">
      <dgm:prSet presAssocID="{F03D5F7E-5814-47D5-865D-3F1942F15A6F}" presName="node" presStyleLbl="node1" presStyleIdx="2" presStyleCnt="6">
        <dgm:presLayoutVars>
          <dgm:bulletEnabled val="1"/>
        </dgm:presLayoutVars>
      </dgm:prSet>
      <dgm:spPr/>
      <dgm:t>
        <a:bodyPr/>
        <a:lstStyle/>
        <a:p>
          <a:endParaRPr lang="en-US"/>
        </a:p>
      </dgm:t>
    </dgm:pt>
    <dgm:pt modelId="{AB19D9FD-271A-46BC-BFEB-19B800924842}" type="pres">
      <dgm:prSet presAssocID="{EB17530F-1618-49EF-B51D-C4EE510743B8}" presName="sibTrans" presStyleCnt="0"/>
      <dgm:spPr/>
    </dgm:pt>
    <dgm:pt modelId="{ADDAB02D-64AC-4358-A9D9-857F769BE8BB}" type="pres">
      <dgm:prSet presAssocID="{188A8EE1-D7C5-4593-887A-0FE13A3547C0}" presName="node" presStyleLbl="node1" presStyleIdx="3" presStyleCnt="6">
        <dgm:presLayoutVars>
          <dgm:bulletEnabled val="1"/>
        </dgm:presLayoutVars>
      </dgm:prSet>
      <dgm:spPr/>
      <dgm:t>
        <a:bodyPr/>
        <a:lstStyle/>
        <a:p>
          <a:endParaRPr lang="en-US"/>
        </a:p>
      </dgm:t>
    </dgm:pt>
    <dgm:pt modelId="{DDFFE8CA-ACAB-475C-BAFC-083957907EBD}" type="pres">
      <dgm:prSet presAssocID="{FB3FEF59-A9BC-444D-85A5-6CCA0521E38F}" presName="sibTrans" presStyleCnt="0"/>
      <dgm:spPr/>
    </dgm:pt>
    <dgm:pt modelId="{6AC26982-5B73-41F0-97FA-0877B06EA4E6}" type="pres">
      <dgm:prSet presAssocID="{53D71314-2621-4A7B-9080-AB46583361B1}" presName="node" presStyleLbl="node1" presStyleIdx="4" presStyleCnt="6">
        <dgm:presLayoutVars>
          <dgm:bulletEnabled val="1"/>
        </dgm:presLayoutVars>
      </dgm:prSet>
      <dgm:spPr/>
      <dgm:t>
        <a:bodyPr/>
        <a:lstStyle/>
        <a:p>
          <a:endParaRPr lang="en-US"/>
        </a:p>
      </dgm:t>
    </dgm:pt>
    <dgm:pt modelId="{78060FB6-0E68-428D-89ED-09229C6D7E0C}" type="pres">
      <dgm:prSet presAssocID="{8E074724-BEF1-4C3C-9160-32A78095D410}" presName="sibTrans" presStyleCnt="0"/>
      <dgm:spPr/>
    </dgm:pt>
    <dgm:pt modelId="{0F3CA7F9-1493-4A9D-BE71-D4DED9615908}" type="pres">
      <dgm:prSet presAssocID="{63C718FA-7110-4A50-BEE5-3450B9EFA656}" presName="node" presStyleLbl="node1" presStyleIdx="5" presStyleCnt="6">
        <dgm:presLayoutVars>
          <dgm:bulletEnabled val="1"/>
        </dgm:presLayoutVars>
      </dgm:prSet>
      <dgm:spPr/>
      <dgm:t>
        <a:bodyPr/>
        <a:lstStyle/>
        <a:p>
          <a:endParaRPr lang="en-US"/>
        </a:p>
      </dgm:t>
    </dgm:pt>
  </dgm:ptLst>
  <dgm:cxnLst>
    <dgm:cxn modelId="{AD7FB4B6-F054-CD40-9A76-498516AC5DE9}" type="presOf" srcId="{78C61E45-D894-496D-A36A-18CC1ED4000C}" destId="{1182B526-D188-4265-8D41-155D5D9F47A1}" srcOrd="0" destOrd="0" presId="urn:microsoft.com/office/officeart/2005/8/layout/default#1"/>
    <dgm:cxn modelId="{BDE4FC31-6301-464A-BBB5-64C8A1B7986B}" srcId="{78C61E45-D894-496D-A36A-18CC1ED4000C}" destId="{F03D5F7E-5814-47D5-865D-3F1942F15A6F}" srcOrd="2" destOrd="0" parTransId="{FE4D526B-131C-4842-8CB7-5CF54EA96836}" sibTransId="{EB17530F-1618-49EF-B51D-C4EE510743B8}"/>
    <dgm:cxn modelId="{3B486D5D-5A67-40AA-AD67-1E98489FFFCF}" srcId="{78C61E45-D894-496D-A36A-18CC1ED4000C}" destId="{A7C6E1BF-8B80-4E35-A73E-8275A3CB6DDF}" srcOrd="0" destOrd="0" parTransId="{574069E7-9D53-4603-8B30-22A754645AE9}" sibTransId="{5DC40433-7285-4AB4-957F-9FF6A3B2F243}"/>
    <dgm:cxn modelId="{2EADE4E2-5185-4C68-8189-67B19D34F716}" srcId="{78C61E45-D894-496D-A36A-18CC1ED4000C}" destId="{63C718FA-7110-4A50-BEE5-3450B9EFA656}" srcOrd="5" destOrd="0" parTransId="{E65BABE2-5A4B-4C82-BDC4-7F8B870DA0AD}" sibTransId="{0D56737A-2385-4AD3-8574-3B74C912B60C}"/>
    <dgm:cxn modelId="{4AAA1732-9C29-9B42-A2B8-FEE5F99FEB55}" type="presOf" srcId="{63C718FA-7110-4A50-BEE5-3450B9EFA656}" destId="{0F3CA7F9-1493-4A9D-BE71-D4DED9615908}" srcOrd="0" destOrd="0" presId="urn:microsoft.com/office/officeart/2005/8/layout/default#1"/>
    <dgm:cxn modelId="{1CC6026D-BE08-4406-B092-99A17E2978A6}" srcId="{78C61E45-D894-496D-A36A-18CC1ED4000C}" destId="{188A8EE1-D7C5-4593-887A-0FE13A3547C0}" srcOrd="3" destOrd="0" parTransId="{A09EF8B3-21BB-4D0E-A7A7-3A91FAB8A481}" sibTransId="{FB3FEF59-A9BC-444D-85A5-6CCA0521E38F}"/>
    <dgm:cxn modelId="{E032C7B3-AF19-E947-90CB-894F8859F020}" type="presOf" srcId="{A7C6E1BF-8B80-4E35-A73E-8275A3CB6DDF}" destId="{57112EFD-DA93-4695-968F-F92E45335E51}" srcOrd="0" destOrd="0" presId="urn:microsoft.com/office/officeart/2005/8/layout/default#1"/>
    <dgm:cxn modelId="{B861956A-1F63-544A-8C06-C639910BE5C0}" type="presOf" srcId="{F03D5F7E-5814-47D5-865D-3F1942F15A6F}" destId="{471C50BC-4FB7-4E14-A31A-D688A21696B7}" srcOrd="0" destOrd="0" presId="urn:microsoft.com/office/officeart/2005/8/layout/default#1"/>
    <dgm:cxn modelId="{B542AE70-9535-2441-ADCF-D708FA1A4617}" type="presOf" srcId="{53D71314-2621-4A7B-9080-AB46583361B1}" destId="{6AC26982-5B73-41F0-97FA-0877B06EA4E6}" srcOrd="0" destOrd="0" presId="urn:microsoft.com/office/officeart/2005/8/layout/default#1"/>
    <dgm:cxn modelId="{503067CB-FD01-48D6-AA3C-A7420E8DCF48}" srcId="{78C61E45-D894-496D-A36A-18CC1ED4000C}" destId="{BF707EC0-F978-4161-B5B1-69BBEF942F54}" srcOrd="1" destOrd="0" parTransId="{AEE71365-3984-43AD-83C0-8943CC0B70FD}" sibTransId="{27C9D065-889A-49EF-8872-B076CD8268DF}"/>
    <dgm:cxn modelId="{F17F2AF5-87FD-D44B-B8F0-88C56D424F83}" type="presOf" srcId="{BF707EC0-F978-4161-B5B1-69BBEF942F54}" destId="{ADF66E48-D25F-4446-9847-699F80D34EAF}" srcOrd="0" destOrd="0" presId="urn:microsoft.com/office/officeart/2005/8/layout/default#1"/>
    <dgm:cxn modelId="{633307E5-C897-4F7D-A1C6-57C69B318D19}" srcId="{78C61E45-D894-496D-A36A-18CC1ED4000C}" destId="{53D71314-2621-4A7B-9080-AB46583361B1}" srcOrd="4" destOrd="0" parTransId="{733717E3-DD88-430C-B77F-B19E75A08909}" sibTransId="{8E074724-BEF1-4C3C-9160-32A78095D410}"/>
    <dgm:cxn modelId="{4D3B9928-D045-1F42-8F1B-87D15530F32A}" type="presOf" srcId="{188A8EE1-D7C5-4593-887A-0FE13A3547C0}" destId="{ADDAB02D-64AC-4358-A9D9-857F769BE8BB}" srcOrd="0" destOrd="0" presId="urn:microsoft.com/office/officeart/2005/8/layout/default#1"/>
    <dgm:cxn modelId="{395BE489-4259-CA46-B123-38689CA0DD80}" type="presParOf" srcId="{1182B526-D188-4265-8D41-155D5D9F47A1}" destId="{57112EFD-DA93-4695-968F-F92E45335E51}" srcOrd="0" destOrd="0" presId="urn:microsoft.com/office/officeart/2005/8/layout/default#1"/>
    <dgm:cxn modelId="{434F36D2-2630-AA4B-A7EE-8114E8023978}" type="presParOf" srcId="{1182B526-D188-4265-8D41-155D5D9F47A1}" destId="{2A8ABC5E-F8D3-48FE-8909-6D9A1CFDC64B}" srcOrd="1" destOrd="0" presId="urn:microsoft.com/office/officeart/2005/8/layout/default#1"/>
    <dgm:cxn modelId="{7ED6D346-D561-4541-B40F-0483EF508D31}" type="presParOf" srcId="{1182B526-D188-4265-8D41-155D5D9F47A1}" destId="{ADF66E48-D25F-4446-9847-699F80D34EAF}" srcOrd="2" destOrd="0" presId="urn:microsoft.com/office/officeart/2005/8/layout/default#1"/>
    <dgm:cxn modelId="{76137A14-A34C-5747-B437-9E95DCA4C59E}" type="presParOf" srcId="{1182B526-D188-4265-8D41-155D5D9F47A1}" destId="{FB7E2A98-1C21-4E2D-8617-2917013AF868}" srcOrd="3" destOrd="0" presId="urn:microsoft.com/office/officeart/2005/8/layout/default#1"/>
    <dgm:cxn modelId="{550BECDF-6999-8548-9396-99A9B3A14FD8}" type="presParOf" srcId="{1182B526-D188-4265-8D41-155D5D9F47A1}" destId="{471C50BC-4FB7-4E14-A31A-D688A21696B7}" srcOrd="4" destOrd="0" presId="urn:microsoft.com/office/officeart/2005/8/layout/default#1"/>
    <dgm:cxn modelId="{38E32BF2-94F9-A14D-A0FC-E9E429C361E3}" type="presParOf" srcId="{1182B526-D188-4265-8D41-155D5D9F47A1}" destId="{AB19D9FD-271A-46BC-BFEB-19B800924842}" srcOrd="5" destOrd="0" presId="urn:microsoft.com/office/officeart/2005/8/layout/default#1"/>
    <dgm:cxn modelId="{CB01F09B-5831-2A46-B4BA-F41585B205E8}" type="presParOf" srcId="{1182B526-D188-4265-8D41-155D5D9F47A1}" destId="{ADDAB02D-64AC-4358-A9D9-857F769BE8BB}" srcOrd="6" destOrd="0" presId="urn:microsoft.com/office/officeart/2005/8/layout/default#1"/>
    <dgm:cxn modelId="{71F3D5FB-28BA-B040-9CE9-2FDB67D1B03D}" type="presParOf" srcId="{1182B526-D188-4265-8D41-155D5D9F47A1}" destId="{DDFFE8CA-ACAB-475C-BAFC-083957907EBD}" srcOrd="7" destOrd="0" presId="urn:microsoft.com/office/officeart/2005/8/layout/default#1"/>
    <dgm:cxn modelId="{CE33CDC6-8824-564C-8C18-49B6701B912D}" type="presParOf" srcId="{1182B526-D188-4265-8D41-155D5D9F47A1}" destId="{6AC26982-5B73-41F0-97FA-0877B06EA4E6}" srcOrd="8" destOrd="0" presId="urn:microsoft.com/office/officeart/2005/8/layout/default#1"/>
    <dgm:cxn modelId="{41722864-2F91-554B-B3A0-B29030483D1C}" type="presParOf" srcId="{1182B526-D188-4265-8D41-155D5D9F47A1}" destId="{78060FB6-0E68-428D-89ED-09229C6D7E0C}" srcOrd="9" destOrd="0" presId="urn:microsoft.com/office/officeart/2005/8/layout/default#1"/>
    <dgm:cxn modelId="{2A2ADD5C-0C29-B744-BC48-58C73AED2638}" type="presParOf" srcId="{1182B526-D188-4265-8D41-155D5D9F47A1}" destId="{0F3CA7F9-1493-4A9D-BE71-D4DED9615908}"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0" qsCatId="simple" csTypeId="urn:microsoft.com/office/officeart/2005/8/colors/accent1_2#10" csCatId="accent1" phldr="1"/>
      <dgm:spPr/>
      <dgm:t>
        <a:bodyPr/>
        <a:lstStyle/>
        <a:p>
          <a:endParaRPr lang="en-US"/>
        </a:p>
      </dgm:t>
    </dgm:pt>
    <dgm:pt modelId="{F50F3195-2252-42B7-90F8-AC252C5953C6}">
      <dgm:prSet phldrT="[Text]"/>
      <dgm:spPr/>
      <dgm:t>
        <a:bodyPr/>
        <a:lstStyle/>
        <a:p>
          <a:r>
            <a:rPr lang="en-US" dirty="0" smtClean="0"/>
            <a:t>Gottlieb Daimler (German)</a:t>
          </a:r>
          <a:endParaRPr lang="en-US" dirty="0"/>
        </a:p>
      </dgm:t>
    </dgm:pt>
    <dgm:pt modelId="{2323F37F-FE93-4F98-AC8F-558F430ABD4D}" type="parTrans" cxnId="{D72D45A3-3240-4EFA-A285-6B7F01E739F3}">
      <dgm:prSet/>
      <dgm:spPr/>
      <dgm:t>
        <a:bodyPr/>
        <a:lstStyle/>
        <a:p>
          <a:endParaRPr lang="en-US"/>
        </a:p>
      </dgm:t>
    </dgm:pt>
    <dgm:pt modelId="{2D9C1CC9-01B5-4907-8DBE-9C742C238916}" type="sibTrans" cxnId="{D72D45A3-3240-4EFA-A285-6B7F01E739F3}">
      <dgm:prSet/>
      <dgm:spPr/>
      <dgm:t>
        <a:bodyPr/>
        <a:lstStyle/>
        <a:p>
          <a:endParaRPr lang="en-US"/>
        </a:p>
      </dgm:t>
    </dgm:pt>
    <dgm:pt modelId="{F3F0ABF3-77CB-4C25-84AB-9355083C6F51}">
      <dgm:prSet phldrT="[Text]"/>
      <dgm:spPr/>
      <dgm:t>
        <a:bodyPr/>
        <a:lstStyle/>
        <a:p>
          <a:r>
            <a:rPr lang="en-US" dirty="0" smtClean="0"/>
            <a:t>Gasoline engine (1885)</a:t>
          </a:r>
          <a:endParaRPr lang="en-US" dirty="0"/>
        </a:p>
      </dgm:t>
    </dgm:pt>
    <dgm:pt modelId="{03EE896D-2F0C-4ACB-95AE-50FE056B5081}" type="parTrans" cxnId="{A5FC265B-4216-41DE-AA22-0567D90C725E}">
      <dgm:prSet/>
      <dgm:spPr/>
      <dgm:t>
        <a:bodyPr/>
        <a:lstStyle/>
        <a:p>
          <a:endParaRPr lang="en-US"/>
        </a:p>
      </dgm:t>
    </dgm:pt>
    <dgm:pt modelId="{0BC0A3D6-8126-4A9C-BC5F-1FB8641D7681}" type="sibTrans" cxnId="{A5FC265B-4216-41DE-AA22-0567D90C725E}">
      <dgm:prSet/>
      <dgm:spPr/>
      <dgm:t>
        <a:bodyPr/>
        <a:lstStyle/>
        <a:p>
          <a:endParaRPr lang="en-US"/>
        </a:p>
      </dgm:t>
    </dgm:pt>
    <dgm:pt modelId="{FE8F2731-19E4-4B3E-AFBA-9BE3D8B30D65}">
      <dgm:prSet phldrT="[Text]"/>
      <dgm:spPr/>
      <dgm:t>
        <a:bodyPr/>
        <a:lstStyle/>
        <a:p>
          <a:r>
            <a:rPr lang="en-US" dirty="0" smtClean="0"/>
            <a:t>Led to the invention of the automobile</a:t>
          </a:r>
          <a:endParaRPr lang="en-US" dirty="0"/>
        </a:p>
      </dgm:t>
    </dgm:pt>
    <dgm:pt modelId="{A8BF1ABE-EEBC-4304-AA60-48DDFABE74D1}" type="parTrans" cxnId="{FA7506F8-4609-461D-B5A8-1085B4A23E70}">
      <dgm:prSet/>
      <dgm:spPr/>
      <dgm:t>
        <a:bodyPr/>
        <a:lstStyle/>
        <a:p>
          <a:endParaRPr lang="en-US"/>
        </a:p>
      </dgm:t>
    </dgm:pt>
    <dgm:pt modelId="{A6E323B5-4A5D-43BA-A22A-5F7EF6A082C8}" type="sibTrans" cxnId="{FA7506F8-4609-461D-B5A8-1085B4A23E70}">
      <dgm:prSet/>
      <dgm:spPr/>
      <dgm:t>
        <a:bodyPr/>
        <a:lstStyle/>
        <a:p>
          <a:endParaRPr lang="en-US"/>
        </a:p>
      </dgm:t>
    </dgm:pt>
    <dgm:pt modelId="{F5351268-BFD1-457F-B9E1-37A895C1E255}">
      <dgm:prSet phldrT="[Text]"/>
      <dgm:spPr/>
      <dgm:t>
        <a:bodyPr/>
        <a:lstStyle/>
        <a:p>
          <a:r>
            <a:rPr lang="en-US" dirty="0" smtClean="0"/>
            <a:t>Rudolf Diesel (German)</a:t>
          </a:r>
          <a:endParaRPr lang="en-US" dirty="0"/>
        </a:p>
      </dgm:t>
    </dgm:pt>
    <dgm:pt modelId="{196B6329-E32A-40DA-8ED6-6CE2C627BFAC}" type="parTrans" cxnId="{0853E854-90A9-4356-93FE-00ECFFB7D21E}">
      <dgm:prSet/>
      <dgm:spPr/>
      <dgm:t>
        <a:bodyPr/>
        <a:lstStyle/>
        <a:p>
          <a:endParaRPr lang="en-US"/>
        </a:p>
      </dgm:t>
    </dgm:pt>
    <dgm:pt modelId="{7EEDE4A7-F295-477C-AFC1-88ABC59BE8BA}" type="sibTrans" cxnId="{0853E854-90A9-4356-93FE-00ECFFB7D21E}">
      <dgm:prSet/>
      <dgm:spPr/>
      <dgm:t>
        <a:bodyPr/>
        <a:lstStyle/>
        <a:p>
          <a:endParaRPr lang="en-US"/>
        </a:p>
      </dgm:t>
    </dgm:pt>
    <dgm:pt modelId="{A4E1D5D8-1FA8-471A-B81F-839E32A41EE3}">
      <dgm:prSet phldrT="[Text]"/>
      <dgm:spPr/>
      <dgm:t>
        <a:bodyPr/>
        <a:lstStyle/>
        <a:p>
          <a:r>
            <a:rPr lang="en-US" dirty="0" smtClean="0"/>
            <a:t>Diesel engine (1892)</a:t>
          </a:r>
          <a:endParaRPr lang="en-US" dirty="0"/>
        </a:p>
      </dgm:t>
    </dgm:pt>
    <dgm:pt modelId="{5D7DAB63-98D0-465D-B842-6558C060825A}" type="parTrans" cxnId="{311223C2-F907-47B6-8E83-90E4241FAE1C}">
      <dgm:prSet/>
      <dgm:spPr/>
      <dgm:t>
        <a:bodyPr/>
        <a:lstStyle/>
        <a:p>
          <a:endParaRPr lang="en-US"/>
        </a:p>
      </dgm:t>
    </dgm:pt>
    <dgm:pt modelId="{637FA08B-674F-4DF8-B45E-9AEC69E95986}" type="sibTrans" cxnId="{311223C2-F907-47B6-8E83-90E4241FAE1C}">
      <dgm:prSet/>
      <dgm:spPr/>
      <dgm:t>
        <a:bodyPr/>
        <a:lstStyle/>
        <a:p>
          <a:endParaRPr lang="en-US"/>
        </a:p>
      </dgm:t>
    </dgm:pt>
    <dgm:pt modelId="{AA69C943-F68C-4454-8FA2-B7DD202E2DCA}">
      <dgm:prSet phldrT="[Text]"/>
      <dgm:spPr/>
      <dgm:t>
        <a:bodyPr/>
        <a:lstStyle/>
        <a:p>
          <a:r>
            <a:rPr lang="en-US" dirty="0" smtClean="0"/>
            <a:t>Cheaper fuel</a:t>
          </a:r>
          <a:endParaRPr lang="en-US" dirty="0"/>
        </a:p>
      </dgm:t>
    </dgm:pt>
    <dgm:pt modelId="{C4A6238D-F5B9-49D4-8618-683D8E2F0F3C}" type="parTrans" cxnId="{76CF7848-C510-4E88-96BB-1E45C46C7178}">
      <dgm:prSet/>
      <dgm:spPr/>
      <dgm:t>
        <a:bodyPr/>
        <a:lstStyle/>
        <a:p>
          <a:endParaRPr lang="en-US"/>
        </a:p>
      </dgm:t>
    </dgm:pt>
    <dgm:pt modelId="{04CBBB6C-90DF-4F6C-9873-C2E8418F3FE8}" type="sibTrans" cxnId="{76CF7848-C510-4E88-96BB-1E45C46C7178}">
      <dgm:prSet/>
      <dgm:spPr/>
      <dgm:t>
        <a:bodyPr/>
        <a:lstStyle/>
        <a:p>
          <a:endParaRPr lang="en-US"/>
        </a:p>
      </dgm:t>
    </dgm:pt>
    <dgm:pt modelId="{16402C5A-F15A-430C-A082-B36DBDCE0595}">
      <dgm:prSet phldrT="[Text]"/>
      <dgm:spPr/>
      <dgm:t>
        <a:bodyPr/>
        <a:lstStyle/>
        <a:p>
          <a:r>
            <a:rPr lang="en-US" dirty="0" smtClean="0"/>
            <a:t>Orville and Wilbur Wright (American)</a:t>
          </a:r>
          <a:endParaRPr lang="en-US" dirty="0"/>
        </a:p>
      </dgm:t>
    </dgm:pt>
    <dgm:pt modelId="{DF21283E-6C93-4F1F-A1BF-08661E95E37F}" type="parTrans" cxnId="{8DF1CC33-1CCA-4B08-9B70-77749A3ACA79}">
      <dgm:prSet/>
      <dgm:spPr/>
      <dgm:t>
        <a:bodyPr/>
        <a:lstStyle/>
        <a:p>
          <a:endParaRPr lang="en-US"/>
        </a:p>
      </dgm:t>
    </dgm:pt>
    <dgm:pt modelId="{C92201EE-E8DE-4B40-8A9D-FE2D4522639A}" type="sibTrans" cxnId="{8DF1CC33-1CCA-4B08-9B70-77749A3ACA79}">
      <dgm:prSet/>
      <dgm:spPr/>
      <dgm:t>
        <a:bodyPr/>
        <a:lstStyle/>
        <a:p>
          <a:endParaRPr lang="en-US"/>
        </a:p>
      </dgm:t>
    </dgm:pt>
    <dgm:pt modelId="{ACCAFEC9-F6CC-4D49-ABE8-43C8EEE94FF5}">
      <dgm:prSet phldrT="[Text]"/>
      <dgm:spPr/>
      <dgm:t>
        <a:bodyPr/>
        <a:lstStyle/>
        <a:p>
          <a:r>
            <a:rPr lang="en-US" dirty="0" smtClean="0"/>
            <a:t>Airplane (1903)</a:t>
          </a:r>
          <a:endParaRPr lang="en-US" dirty="0"/>
        </a:p>
      </dgm:t>
    </dgm:pt>
    <dgm:pt modelId="{AD3D2446-9D6A-4040-9B6A-807E42B099D0}" type="parTrans" cxnId="{5771B08D-F988-49A9-9EC6-5403C2A00F0A}">
      <dgm:prSet/>
      <dgm:spPr/>
      <dgm:t>
        <a:bodyPr/>
        <a:lstStyle/>
        <a:p>
          <a:endParaRPr lang="en-US"/>
        </a:p>
      </dgm:t>
    </dgm:pt>
    <dgm:pt modelId="{B687A2EC-DF44-4ED7-9CB6-21E10C64027D}" type="sibTrans" cxnId="{5771B08D-F988-49A9-9EC6-5403C2A00F0A}">
      <dgm:prSet/>
      <dgm:spPr/>
      <dgm:t>
        <a:bodyPr/>
        <a:lstStyle/>
        <a:p>
          <a:endParaRPr lang="en-US"/>
        </a:p>
      </dgm:t>
    </dgm:pt>
    <dgm:pt modelId="{3C4CE0D2-DA44-41C3-B5A9-CE0B4231304E}">
      <dgm:prSet phldrT="[Text]"/>
      <dgm:spPr/>
      <dgm:t>
        <a:bodyPr/>
        <a:lstStyle/>
        <a:p>
          <a:r>
            <a:rPr lang="en-US" dirty="0" smtClean="0"/>
            <a:t>Air transport</a:t>
          </a:r>
          <a:endParaRPr lang="en-US" dirty="0"/>
        </a:p>
      </dgm:t>
    </dgm:pt>
    <dgm:pt modelId="{3C2BB73D-24EF-46EB-9079-F85FB2F8F49A}" type="parTrans" cxnId="{0AD2D432-3B88-471E-A0C8-9AC813D35D4F}">
      <dgm:prSet/>
      <dgm:spPr/>
      <dgm:t>
        <a:bodyPr/>
        <a:lstStyle/>
        <a:p>
          <a:endParaRPr lang="en-US"/>
        </a:p>
      </dgm:t>
    </dgm:pt>
    <dgm:pt modelId="{5C4C40C3-0523-4E68-88A4-DC0F61B7DA25}" type="sibTrans" cxnId="{0AD2D432-3B88-471E-A0C8-9AC813D35D4F}">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4B4E9891-A0CD-48E8-9F8C-F1767AA8B3AF}" type="pres">
      <dgm:prSet presAssocID="{F50F3195-2252-42B7-90F8-AC252C5953C6}" presName="composite" presStyleCnt="0"/>
      <dgm:spPr/>
    </dgm:pt>
    <dgm:pt modelId="{FE0E3FAA-9319-4BB4-BB13-FE97E0091CA4}" type="pres">
      <dgm:prSet presAssocID="{F50F3195-2252-42B7-90F8-AC252C5953C6}" presName="parTx" presStyleLbl="alignNode1" presStyleIdx="0" presStyleCnt="3" custLinFactNeighborX="-103" custLinFactNeighborY="905">
        <dgm:presLayoutVars>
          <dgm:chMax val="0"/>
          <dgm:chPref val="0"/>
          <dgm:bulletEnabled val="1"/>
        </dgm:presLayoutVars>
      </dgm:prSet>
      <dgm:spPr/>
      <dgm:t>
        <a:bodyPr/>
        <a:lstStyle/>
        <a:p>
          <a:endParaRPr lang="en-US"/>
        </a:p>
      </dgm:t>
    </dgm:pt>
    <dgm:pt modelId="{1E0C7AC5-E558-4F59-83F1-692816AF1695}" type="pres">
      <dgm:prSet presAssocID="{F50F3195-2252-42B7-90F8-AC252C5953C6}" presName="desTx" presStyleLbl="alignAccFollowNode1" presStyleIdx="0" presStyleCnt="3">
        <dgm:presLayoutVars>
          <dgm:bulletEnabled val="1"/>
        </dgm:presLayoutVars>
      </dgm:prSet>
      <dgm:spPr/>
      <dgm:t>
        <a:bodyPr/>
        <a:lstStyle/>
        <a:p>
          <a:endParaRPr lang="en-US"/>
        </a:p>
      </dgm:t>
    </dgm:pt>
    <dgm:pt modelId="{BEC4B0CB-D21B-4D0F-9E36-014BA34CEFD5}" type="pres">
      <dgm:prSet presAssocID="{2D9C1CC9-01B5-4907-8DBE-9C742C238916}" presName="space" presStyleCnt="0"/>
      <dgm:spPr/>
    </dgm:pt>
    <dgm:pt modelId="{01307E4C-6BD0-4F1D-994D-48D8AA2FE496}" type="pres">
      <dgm:prSet presAssocID="{F5351268-BFD1-457F-B9E1-37A895C1E255}" presName="composite" presStyleCnt="0"/>
      <dgm:spPr/>
    </dgm:pt>
    <dgm:pt modelId="{CC5B3565-29B5-487B-B881-D6D1C73DA7ED}" type="pres">
      <dgm:prSet presAssocID="{F5351268-BFD1-457F-B9E1-37A895C1E255}" presName="parTx" presStyleLbl="alignNode1" presStyleIdx="1" presStyleCnt="3">
        <dgm:presLayoutVars>
          <dgm:chMax val="0"/>
          <dgm:chPref val="0"/>
          <dgm:bulletEnabled val="1"/>
        </dgm:presLayoutVars>
      </dgm:prSet>
      <dgm:spPr/>
      <dgm:t>
        <a:bodyPr/>
        <a:lstStyle/>
        <a:p>
          <a:endParaRPr lang="en-US"/>
        </a:p>
      </dgm:t>
    </dgm:pt>
    <dgm:pt modelId="{4A2BC5EF-DDA3-4990-B32F-17866D9EBA0F}" type="pres">
      <dgm:prSet presAssocID="{F5351268-BFD1-457F-B9E1-37A895C1E255}" presName="desTx" presStyleLbl="alignAccFollowNode1" presStyleIdx="1" presStyleCnt="3">
        <dgm:presLayoutVars>
          <dgm:bulletEnabled val="1"/>
        </dgm:presLayoutVars>
      </dgm:prSet>
      <dgm:spPr/>
      <dgm:t>
        <a:bodyPr/>
        <a:lstStyle/>
        <a:p>
          <a:endParaRPr lang="en-US"/>
        </a:p>
      </dgm:t>
    </dgm:pt>
    <dgm:pt modelId="{AB8999E0-D586-42AE-9C5A-34F06EF60BE5}" type="pres">
      <dgm:prSet presAssocID="{7EEDE4A7-F295-477C-AFC1-88ABC59BE8BA}" presName="space" presStyleCnt="0"/>
      <dgm:spPr/>
    </dgm:pt>
    <dgm:pt modelId="{270EE083-DD41-4F2D-B807-8B33D826B4D8}" type="pres">
      <dgm:prSet presAssocID="{16402C5A-F15A-430C-A082-B36DBDCE0595}" presName="composite" presStyleCnt="0"/>
      <dgm:spPr/>
    </dgm:pt>
    <dgm:pt modelId="{AD5E032F-BD1C-46A2-90BA-F3ACE6D53361}" type="pres">
      <dgm:prSet presAssocID="{16402C5A-F15A-430C-A082-B36DBDCE0595}" presName="parTx" presStyleLbl="alignNode1" presStyleIdx="2" presStyleCnt="3">
        <dgm:presLayoutVars>
          <dgm:chMax val="0"/>
          <dgm:chPref val="0"/>
          <dgm:bulletEnabled val="1"/>
        </dgm:presLayoutVars>
      </dgm:prSet>
      <dgm:spPr/>
      <dgm:t>
        <a:bodyPr/>
        <a:lstStyle/>
        <a:p>
          <a:endParaRPr lang="en-US"/>
        </a:p>
      </dgm:t>
    </dgm:pt>
    <dgm:pt modelId="{86AD73C0-EED9-4FB2-95FE-F49B7102D52E}" type="pres">
      <dgm:prSet presAssocID="{16402C5A-F15A-430C-A082-B36DBDCE0595}" presName="desTx" presStyleLbl="alignAccFollowNode1" presStyleIdx="2" presStyleCnt="3">
        <dgm:presLayoutVars>
          <dgm:bulletEnabled val="1"/>
        </dgm:presLayoutVars>
      </dgm:prSet>
      <dgm:spPr/>
      <dgm:t>
        <a:bodyPr/>
        <a:lstStyle/>
        <a:p>
          <a:endParaRPr lang="en-US"/>
        </a:p>
      </dgm:t>
    </dgm:pt>
  </dgm:ptLst>
  <dgm:cxnLst>
    <dgm:cxn modelId="{0853E854-90A9-4356-93FE-00ECFFB7D21E}" srcId="{F38314D6-3317-4B19-B3DE-131BB2941F0D}" destId="{F5351268-BFD1-457F-B9E1-37A895C1E255}" srcOrd="1" destOrd="0" parTransId="{196B6329-E32A-40DA-8ED6-6CE2C627BFAC}" sibTransId="{7EEDE4A7-F295-477C-AFC1-88ABC59BE8BA}"/>
    <dgm:cxn modelId="{059F2E8C-7C04-944D-9CE5-6901AAF8FF67}" type="presOf" srcId="{FE8F2731-19E4-4B3E-AFBA-9BE3D8B30D65}" destId="{1E0C7AC5-E558-4F59-83F1-692816AF1695}" srcOrd="0" destOrd="1" presId="urn:microsoft.com/office/officeart/2005/8/layout/hList1"/>
    <dgm:cxn modelId="{6CD71A1B-A49F-FA4F-9D56-333E159002DF}" type="presOf" srcId="{F50F3195-2252-42B7-90F8-AC252C5953C6}" destId="{FE0E3FAA-9319-4BB4-BB13-FE97E0091CA4}" srcOrd="0" destOrd="0" presId="urn:microsoft.com/office/officeart/2005/8/layout/hList1"/>
    <dgm:cxn modelId="{2CD6318E-8C14-4445-8039-2CFBB8D76E4A}" type="presOf" srcId="{ACCAFEC9-F6CC-4D49-ABE8-43C8EEE94FF5}" destId="{86AD73C0-EED9-4FB2-95FE-F49B7102D52E}" srcOrd="0" destOrd="0" presId="urn:microsoft.com/office/officeart/2005/8/layout/hList1"/>
    <dgm:cxn modelId="{8DF1CC33-1CCA-4B08-9B70-77749A3ACA79}" srcId="{F38314D6-3317-4B19-B3DE-131BB2941F0D}" destId="{16402C5A-F15A-430C-A082-B36DBDCE0595}" srcOrd="2" destOrd="0" parTransId="{DF21283E-6C93-4F1F-A1BF-08661E95E37F}" sibTransId="{C92201EE-E8DE-4B40-8A9D-FE2D4522639A}"/>
    <dgm:cxn modelId="{311223C2-F907-47B6-8E83-90E4241FAE1C}" srcId="{F5351268-BFD1-457F-B9E1-37A895C1E255}" destId="{A4E1D5D8-1FA8-471A-B81F-839E32A41EE3}" srcOrd="0" destOrd="0" parTransId="{5D7DAB63-98D0-465D-B842-6558C060825A}" sibTransId="{637FA08B-674F-4DF8-B45E-9AEC69E95986}"/>
    <dgm:cxn modelId="{1F276753-53BC-5542-8EBD-6668C95E6388}" type="presOf" srcId="{A4E1D5D8-1FA8-471A-B81F-839E32A41EE3}" destId="{4A2BC5EF-DDA3-4990-B32F-17866D9EBA0F}" srcOrd="0" destOrd="0" presId="urn:microsoft.com/office/officeart/2005/8/layout/hList1"/>
    <dgm:cxn modelId="{76CF7848-C510-4E88-96BB-1E45C46C7178}" srcId="{F5351268-BFD1-457F-B9E1-37A895C1E255}" destId="{AA69C943-F68C-4454-8FA2-B7DD202E2DCA}" srcOrd="1" destOrd="0" parTransId="{C4A6238D-F5B9-49D4-8618-683D8E2F0F3C}" sibTransId="{04CBBB6C-90DF-4F6C-9873-C2E8418F3FE8}"/>
    <dgm:cxn modelId="{0AD2D432-3B88-471E-A0C8-9AC813D35D4F}" srcId="{16402C5A-F15A-430C-A082-B36DBDCE0595}" destId="{3C4CE0D2-DA44-41C3-B5A9-CE0B4231304E}" srcOrd="1" destOrd="0" parTransId="{3C2BB73D-24EF-46EB-9079-F85FB2F8F49A}" sibTransId="{5C4C40C3-0523-4E68-88A4-DC0F61B7DA25}"/>
    <dgm:cxn modelId="{9AF1EB43-2544-4541-A815-E84176143075}" type="presOf" srcId="{AA69C943-F68C-4454-8FA2-B7DD202E2DCA}" destId="{4A2BC5EF-DDA3-4990-B32F-17866D9EBA0F}" srcOrd="0" destOrd="1" presId="urn:microsoft.com/office/officeart/2005/8/layout/hList1"/>
    <dgm:cxn modelId="{9959E52C-A176-4C45-BB66-3F535802D336}" type="presOf" srcId="{16402C5A-F15A-430C-A082-B36DBDCE0595}" destId="{AD5E032F-BD1C-46A2-90BA-F3ACE6D53361}" srcOrd="0" destOrd="0" presId="urn:microsoft.com/office/officeart/2005/8/layout/hList1"/>
    <dgm:cxn modelId="{B6BE156C-8877-F64E-8EFB-C6039A9CA440}" type="presOf" srcId="{F3F0ABF3-77CB-4C25-84AB-9355083C6F51}" destId="{1E0C7AC5-E558-4F59-83F1-692816AF1695}" srcOrd="0" destOrd="0" presId="urn:microsoft.com/office/officeart/2005/8/layout/hList1"/>
    <dgm:cxn modelId="{4154C55D-DC5A-B647-B783-820D57165C49}" type="presOf" srcId="{F5351268-BFD1-457F-B9E1-37A895C1E255}" destId="{CC5B3565-29B5-487B-B881-D6D1C73DA7ED}" srcOrd="0" destOrd="0" presId="urn:microsoft.com/office/officeart/2005/8/layout/hList1"/>
    <dgm:cxn modelId="{3095BE50-F424-E945-B765-D13A652FA77C}" type="presOf" srcId="{3C4CE0D2-DA44-41C3-B5A9-CE0B4231304E}" destId="{86AD73C0-EED9-4FB2-95FE-F49B7102D52E}" srcOrd="0" destOrd="1" presId="urn:microsoft.com/office/officeart/2005/8/layout/hList1"/>
    <dgm:cxn modelId="{FA7506F8-4609-461D-B5A8-1085B4A23E70}" srcId="{F50F3195-2252-42B7-90F8-AC252C5953C6}" destId="{FE8F2731-19E4-4B3E-AFBA-9BE3D8B30D65}" srcOrd="1" destOrd="0" parTransId="{A8BF1ABE-EEBC-4304-AA60-48DDFABE74D1}" sibTransId="{A6E323B5-4A5D-43BA-A22A-5F7EF6A082C8}"/>
    <dgm:cxn modelId="{5771B08D-F988-49A9-9EC6-5403C2A00F0A}" srcId="{16402C5A-F15A-430C-A082-B36DBDCE0595}" destId="{ACCAFEC9-F6CC-4D49-ABE8-43C8EEE94FF5}" srcOrd="0" destOrd="0" parTransId="{AD3D2446-9D6A-4040-9B6A-807E42B099D0}" sibTransId="{B687A2EC-DF44-4ED7-9CB6-21E10C64027D}"/>
    <dgm:cxn modelId="{A5FC265B-4216-41DE-AA22-0567D90C725E}" srcId="{F50F3195-2252-42B7-90F8-AC252C5953C6}" destId="{F3F0ABF3-77CB-4C25-84AB-9355083C6F51}" srcOrd="0" destOrd="0" parTransId="{03EE896D-2F0C-4ACB-95AE-50FE056B5081}" sibTransId="{0BC0A3D6-8126-4A9C-BC5F-1FB8641D7681}"/>
    <dgm:cxn modelId="{3618444F-BA76-584B-9DEB-8D5B4E20E2FD}" type="presOf" srcId="{F38314D6-3317-4B19-B3DE-131BB2941F0D}" destId="{C3ACE3AA-E1F9-4C48-AFCF-F5F795AD142A}" srcOrd="0" destOrd="0" presId="urn:microsoft.com/office/officeart/2005/8/layout/hList1"/>
    <dgm:cxn modelId="{D72D45A3-3240-4EFA-A285-6B7F01E739F3}" srcId="{F38314D6-3317-4B19-B3DE-131BB2941F0D}" destId="{F50F3195-2252-42B7-90F8-AC252C5953C6}" srcOrd="0" destOrd="0" parTransId="{2323F37F-FE93-4F98-AC8F-558F430ABD4D}" sibTransId="{2D9C1CC9-01B5-4907-8DBE-9C742C238916}"/>
    <dgm:cxn modelId="{80337912-CB93-954C-9001-D5A14B0D5983}" type="presParOf" srcId="{C3ACE3AA-E1F9-4C48-AFCF-F5F795AD142A}" destId="{4B4E9891-A0CD-48E8-9F8C-F1767AA8B3AF}" srcOrd="0" destOrd="0" presId="urn:microsoft.com/office/officeart/2005/8/layout/hList1"/>
    <dgm:cxn modelId="{06EC00F1-A1BC-0445-BFAE-4FBCDB94D0B8}" type="presParOf" srcId="{4B4E9891-A0CD-48E8-9F8C-F1767AA8B3AF}" destId="{FE0E3FAA-9319-4BB4-BB13-FE97E0091CA4}" srcOrd="0" destOrd="0" presId="urn:microsoft.com/office/officeart/2005/8/layout/hList1"/>
    <dgm:cxn modelId="{76F99BE5-95CC-A145-BCEA-96EDF42210E5}" type="presParOf" srcId="{4B4E9891-A0CD-48E8-9F8C-F1767AA8B3AF}" destId="{1E0C7AC5-E558-4F59-83F1-692816AF1695}" srcOrd="1" destOrd="0" presId="urn:microsoft.com/office/officeart/2005/8/layout/hList1"/>
    <dgm:cxn modelId="{C9C5812B-E232-FF47-9175-399CAC2B2A27}" type="presParOf" srcId="{C3ACE3AA-E1F9-4C48-AFCF-F5F795AD142A}" destId="{BEC4B0CB-D21B-4D0F-9E36-014BA34CEFD5}" srcOrd="1" destOrd="0" presId="urn:microsoft.com/office/officeart/2005/8/layout/hList1"/>
    <dgm:cxn modelId="{0EA55393-7B86-B842-89B7-0ED799F352FF}" type="presParOf" srcId="{C3ACE3AA-E1F9-4C48-AFCF-F5F795AD142A}" destId="{01307E4C-6BD0-4F1D-994D-48D8AA2FE496}" srcOrd="2" destOrd="0" presId="urn:microsoft.com/office/officeart/2005/8/layout/hList1"/>
    <dgm:cxn modelId="{5E709C54-C756-D047-A70C-C4D6A71B6024}" type="presParOf" srcId="{01307E4C-6BD0-4F1D-994D-48D8AA2FE496}" destId="{CC5B3565-29B5-487B-B881-D6D1C73DA7ED}" srcOrd="0" destOrd="0" presId="urn:microsoft.com/office/officeart/2005/8/layout/hList1"/>
    <dgm:cxn modelId="{AAABF1CD-5455-044C-B980-28D9024D8355}" type="presParOf" srcId="{01307E4C-6BD0-4F1D-994D-48D8AA2FE496}" destId="{4A2BC5EF-DDA3-4990-B32F-17866D9EBA0F}" srcOrd="1" destOrd="0" presId="urn:microsoft.com/office/officeart/2005/8/layout/hList1"/>
    <dgm:cxn modelId="{71820F28-5C8D-6F4D-83B7-0F4417BF0646}" type="presParOf" srcId="{C3ACE3AA-E1F9-4C48-AFCF-F5F795AD142A}" destId="{AB8999E0-D586-42AE-9C5A-34F06EF60BE5}" srcOrd="3" destOrd="0" presId="urn:microsoft.com/office/officeart/2005/8/layout/hList1"/>
    <dgm:cxn modelId="{5FED7184-3AAA-C445-9922-A9F396E0FCF2}" type="presParOf" srcId="{C3ACE3AA-E1F9-4C48-AFCF-F5F795AD142A}" destId="{270EE083-DD41-4F2D-B807-8B33D826B4D8}" srcOrd="4" destOrd="0" presId="urn:microsoft.com/office/officeart/2005/8/layout/hList1"/>
    <dgm:cxn modelId="{34909A9B-E8B5-CF45-8963-DE2715AF3F51}" type="presParOf" srcId="{270EE083-DD41-4F2D-B807-8B33D826B4D8}" destId="{AD5E032F-BD1C-46A2-90BA-F3ACE6D53361}" srcOrd="0" destOrd="0" presId="urn:microsoft.com/office/officeart/2005/8/layout/hList1"/>
    <dgm:cxn modelId="{42D369F3-D693-174A-979E-90BFFC786F2D}" type="presParOf" srcId="{270EE083-DD41-4F2D-B807-8B33D826B4D8}" destId="{86AD73C0-EED9-4FB2-95FE-F49B7102D52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11" qsCatId="simple" csTypeId="urn:microsoft.com/office/officeart/2005/8/colors/accent1_2#11" csCatId="accent1" phldr="1"/>
      <dgm:spPr/>
      <dgm:t>
        <a:bodyPr/>
        <a:lstStyle/>
        <a:p>
          <a:endParaRPr lang="en-US"/>
        </a:p>
      </dgm:t>
    </dgm:pt>
    <dgm:pt modelId="{C0135A05-37AA-4459-8491-6EFAA1739615}">
      <dgm:prSet phldrT="[Text]"/>
      <dgm:spPr/>
      <dgm:t>
        <a:bodyPr/>
        <a:lstStyle/>
        <a:p>
          <a:r>
            <a:rPr lang="en-US" dirty="0" smtClean="0"/>
            <a:t>Samuel F.B. Morse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490C200B-3E09-4EFE-9A2E-99CC79C8B1DB}">
      <dgm:prSet phldrT="[Text]"/>
      <dgm:spPr/>
      <dgm:t>
        <a:bodyPr/>
        <a:lstStyle/>
        <a:p>
          <a:r>
            <a:rPr lang="en-US" dirty="0" smtClean="0"/>
            <a:t>Telegraph (1844)</a:t>
          </a:r>
          <a:endParaRPr lang="en-US" dirty="0"/>
        </a:p>
      </dgm:t>
    </dgm:pt>
    <dgm:pt modelId="{AFE5517B-2A6E-4AD7-8BAE-AE06686C802E}" type="parTrans" cxnId="{CD089AF4-0AF3-491A-ADD7-B3DC003C6324}">
      <dgm:prSet/>
      <dgm:spPr/>
      <dgm:t>
        <a:bodyPr/>
        <a:lstStyle/>
        <a:p>
          <a:endParaRPr lang="en-US"/>
        </a:p>
      </dgm:t>
    </dgm:pt>
    <dgm:pt modelId="{69A2DFD6-1225-435D-A4AB-30722813D839}" type="sibTrans" cxnId="{CD089AF4-0AF3-491A-ADD7-B3DC003C6324}">
      <dgm:prSet/>
      <dgm:spPr/>
      <dgm:t>
        <a:bodyPr/>
        <a:lstStyle/>
        <a:p>
          <a:endParaRPr lang="en-US"/>
        </a:p>
      </dgm:t>
    </dgm:pt>
    <dgm:pt modelId="{F297D1A6-D293-42F9-9FE4-2BC9046B7DBF}">
      <dgm:prSet phldrT="[Text]"/>
      <dgm:spPr/>
      <dgm:t>
        <a:bodyPr/>
        <a:lstStyle/>
        <a:p>
          <a:r>
            <a:rPr lang="en-US" dirty="0" smtClean="0"/>
            <a:t>Rapid communication across continents</a:t>
          </a:r>
          <a:endParaRPr lang="en-US" dirty="0"/>
        </a:p>
      </dgm:t>
    </dgm:pt>
    <dgm:pt modelId="{B2398AFB-6825-4D1B-BD8D-24D80B7631F9}" type="parTrans" cxnId="{BF006B58-9399-4F77-B824-0F8049970261}">
      <dgm:prSet/>
      <dgm:spPr/>
      <dgm:t>
        <a:bodyPr/>
        <a:lstStyle/>
        <a:p>
          <a:endParaRPr lang="en-US"/>
        </a:p>
      </dgm:t>
    </dgm:pt>
    <dgm:pt modelId="{6DA16887-3AF2-4362-BB53-F3178044F0A0}" type="sibTrans" cxnId="{BF006B58-9399-4F77-B824-0F8049970261}">
      <dgm:prSet/>
      <dgm:spPr/>
      <dgm:t>
        <a:bodyPr/>
        <a:lstStyle/>
        <a:p>
          <a:endParaRPr lang="en-US"/>
        </a:p>
      </dgm:t>
    </dgm:pt>
    <dgm:pt modelId="{76FCEFF5-611B-48A3-8760-8C9B87651545}">
      <dgm:prSet phldrT="[Text]"/>
      <dgm:spPr/>
      <dgm:t>
        <a:bodyPr/>
        <a:lstStyle/>
        <a:p>
          <a:r>
            <a:rPr lang="en-US" dirty="0" smtClean="0"/>
            <a:t>Alexander Graham Bell (American)</a:t>
          </a:r>
          <a:endParaRPr lang="en-US" dirty="0"/>
        </a:p>
      </dgm:t>
    </dgm:pt>
    <dgm:pt modelId="{0920FEA7-77E4-468C-AAB6-9E194705729E}" type="parTrans" cxnId="{8E278876-4827-4CF0-B1E4-02B575A361DF}">
      <dgm:prSet/>
      <dgm:spPr/>
      <dgm:t>
        <a:bodyPr/>
        <a:lstStyle/>
        <a:p>
          <a:endParaRPr lang="en-US"/>
        </a:p>
      </dgm:t>
    </dgm:pt>
    <dgm:pt modelId="{CEDF28AD-86D3-4626-BD7E-D5CDD7BAFAC5}" type="sibTrans" cxnId="{8E278876-4827-4CF0-B1E4-02B575A361DF}">
      <dgm:prSet/>
      <dgm:spPr/>
      <dgm:t>
        <a:bodyPr/>
        <a:lstStyle/>
        <a:p>
          <a:endParaRPr lang="en-US"/>
        </a:p>
      </dgm:t>
    </dgm:pt>
    <dgm:pt modelId="{215CE146-5D22-4DBA-802B-61012340262C}">
      <dgm:prSet phldrT="[Text]"/>
      <dgm:spPr/>
      <dgm:t>
        <a:bodyPr/>
        <a:lstStyle/>
        <a:p>
          <a:r>
            <a:rPr lang="en-US" dirty="0" smtClean="0"/>
            <a:t>Telephone (1876)</a:t>
          </a:r>
          <a:endParaRPr lang="en-US" dirty="0"/>
        </a:p>
      </dgm:t>
    </dgm:pt>
    <dgm:pt modelId="{69013875-9E96-4B7B-AD54-7BED382841C4}" type="parTrans" cxnId="{DD608CEB-4F7D-4003-B83E-565598D10A19}">
      <dgm:prSet/>
      <dgm:spPr/>
      <dgm:t>
        <a:bodyPr/>
        <a:lstStyle/>
        <a:p>
          <a:endParaRPr lang="en-US"/>
        </a:p>
      </dgm:t>
    </dgm:pt>
    <dgm:pt modelId="{C9EAF59C-B1B6-4434-8D60-CD8D1A032BE6}" type="sibTrans" cxnId="{DD608CEB-4F7D-4003-B83E-565598D10A19}">
      <dgm:prSet/>
      <dgm:spPr/>
      <dgm:t>
        <a:bodyPr/>
        <a:lstStyle/>
        <a:p>
          <a:endParaRPr lang="en-US"/>
        </a:p>
      </dgm:t>
    </dgm:pt>
    <dgm:pt modelId="{90A719E3-4656-41D6-B192-4077B33D7609}">
      <dgm:prSet phldrT="[Text]"/>
      <dgm:spPr/>
      <dgm:t>
        <a:bodyPr/>
        <a:lstStyle/>
        <a:p>
          <a:r>
            <a:rPr lang="en-US" dirty="0" smtClean="0"/>
            <a:t>Human speech heard across continents</a:t>
          </a:r>
          <a:endParaRPr lang="en-US" dirty="0"/>
        </a:p>
      </dgm:t>
    </dgm:pt>
    <dgm:pt modelId="{6C99E34F-CDB4-4F4C-B492-6CF1A37FDF85}" type="parTrans" cxnId="{EA73F11D-D5A2-4F55-A3B9-9D551DAE0740}">
      <dgm:prSet/>
      <dgm:spPr/>
      <dgm:t>
        <a:bodyPr/>
        <a:lstStyle/>
        <a:p>
          <a:endParaRPr lang="en-US"/>
        </a:p>
      </dgm:t>
    </dgm:pt>
    <dgm:pt modelId="{6995E027-E448-4B14-A6F0-8835C9CC1458}" type="sibTrans" cxnId="{EA73F11D-D5A2-4F55-A3B9-9D551DAE0740}">
      <dgm:prSet/>
      <dgm:spPr/>
      <dgm:t>
        <a:bodyPr/>
        <a:lstStyle/>
        <a:p>
          <a:endParaRPr lang="en-US"/>
        </a:p>
      </dgm:t>
    </dgm:pt>
    <dgm:pt modelId="{53291F10-9011-4CDB-9242-D142024ADDE8}">
      <dgm:prSet phldrT="[Text]"/>
      <dgm:spPr/>
      <dgm:t>
        <a:bodyPr/>
        <a:lstStyle/>
        <a:p>
          <a:r>
            <a:rPr lang="en-US" dirty="0" smtClean="0"/>
            <a:t>Cyrus W. Field (American)</a:t>
          </a:r>
          <a:endParaRPr lang="en-US" dirty="0"/>
        </a:p>
      </dgm:t>
    </dgm:pt>
    <dgm:pt modelId="{FB345746-8F8D-4C3E-AC70-33D4C728BE93}" type="parTrans" cxnId="{7380F693-9D09-43A9-B247-01DBDB7D42BF}">
      <dgm:prSet/>
      <dgm:spPr/>
      <dgm:t>
        <a:bodyPr/>
        <a:lstStyle/>
        <a:p>
          <a:endParaRPr lang="en-US"/>
        </a:p>
      </dgm:t>
    </dgm:pt>
    <dgm:pt modelId="{5839D346-B8C5-4D7A-B9F3-C26964117120}" type="sibTrans" cxnId="{7380F693-9D09-43A9-B247-01DBDB7D42BF}">
      <dgm:prSet/>
      <dgm:spPr/>
      <dgm:t>
        <a:bodyPr/>
        <a:lstStyle/>
        <a:p>
          <a:endParaRPr lang="en-US"/>
        </a:p>
      </dgm:t>
    </dgm:pt>
    <dgm:pt modelId="{D33F1D72-4BF4-4B02-AACD-FD7DF837B830}">
      <dgm:prSet phldrT="[Text]"/>
      <dgm:spPr/>
      <dgm:t>
        <a:bodyPr/>
        <a:lstStyle/>
        <a:p>
          <a:r>
            <a:rPr lang="en-US" dirty="0" smtClean="0"/>
            <a:t>Atlantic cable (1866)</a:t>
          </a:r>
          <a:endParaRPr lang="en-US" dirty="0"/>
        </a:p>
      </dgm:t>
    </dgm:pt>
    <dgm:pt modelId="{280E4883-2E1A-4A9A-82F8-D220BD41DC74}" type="parTrans" cxnId="{BC6CD702-D4E7-4E54-BBB4-ED92F3166F1A}">
      <dgm:prSet/>
      <dgm:spPr/>
      <dgm:t>
        <a:bodyPr/>
        <a:lstStyle/>
        <a:p>
          <a:endParaRPr lang="en-US"/>
        </a:p>
      </dgm:t>
    </dgm:pt>
    <dgm:pt modelId="{F459EBEE-AFAF-4C86-967E-BAB337AC7978}" type="sibTrans" cxnId="{BC6CD702-D4E7-4E54-BBB4-ED92F3166F1A}">
      <dgm:prSet/>
      <dgm:spPr/>
      <dgm:t>
        <a:bodyPr/>
        <a:lstStyle/>
        <a:p>
          <a:endParaRPr lang="en-US"/>
        </a:p>
      </dgm:t>
    </dgm:pt>
    <dgm:pt modelId="{C74D54C0-0E09-444E-9A43-6EB93E45B2F3}">
      <dgm:prSet phldrT="[Text]"/>
      <dgm:spPr/>
      <dgm:t>
        <a:bodyPr/>
        <a:lstStyle/>
        <a:p>
          <a:r>
            <a:rPr lang="en-US" dirty="0" smtClean="0"/>
            <a:t>United States and Europe connected by cable</a:t>
          </a:r>
          <a:endParaRPr lang="en-US" dirty="0"/>
        </a:p>
      </dgm:t>
    </dgm:pt>
    <dgm:pt modelId="{CE52A182-E325-4140-A022-3EA0B9C22688}" type="parTrans" cxnId="{FD48F9D9-A870-4588-970F-498F81AA048F}">
      <dgm:prSet/>
      <dgm:spPr/>
      <dgm:t>
        <a:bodyPr/>
        <a:lstStyle/>
        <a:p>
          <a:endParaRPr lang="en-US"/>
        </a:p>
      </dgm:t>
    </dgm:pt>
    <dgm:pt modelId="{CE21FC3C-937D-4B8F-AB9D-E913F97BB026}" type="sibTrans" cxnId="{FD48F9D9-A870-4588-970F-498F81AA048F}">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F9F1A5D6-F1B8-4E7B-B600-F92271492C12}" type="pres">
      <dgm:prSet presAssocID="{76FCEFF5-611B-48A3-8760-8C9B87651545}" presName="composite" presStyleCnt="0"/>
      <dgm:spPr/>
    </dgm:pt>
    <dgm:pt modelId="{1E66992E-932B-4893-AD1F-639E70E0B14D}" type="pres">
      <dgm:prSet presAssocID="{76FCEFF5-611B-48A3-8760-8C9B87651545}" presName="parTx" presStyleLbl="alignNode1" presStyleIdx="1" presStyleCnt="3">
        <dgm:presLayoutVars>
          <dgm:chMax val="0"/>
          <dgm:chPref val="0"/>
          <dgm:bulletEnabled val="1"/>
        </dgm:presLayoutVars>
      </dgm:prSet>
      <dgm:spPr/>
      <dgm:t>
        <a:bodyPr/>
        <a:lstStyle/>
        <a:p>
          <a:endParaRPr lang="en-US"/>
        </a:p>
      </dgm:t>
    </dgm:pt>
    <dgm:pt modelId="{8A181750-1C70-4105-8312-B887FAA1118F}" type="pres">
      <dgm:prSet presAssocID="{76FCEFF5-611B-48A3-8760-8C9B87651545}" presName="desTx" presStyleLbl="alignAccFollowNode1" presStyleIdx="1" presStyleCnt="3">
        <dgm:presLayoutVars>
          <dgm:bulletEnabled val="1"/>
        </dgm:presLayoutVars>
      </dgm:prSet>
      <dgm:spPr/>
      <dgm:t>
        <a:bodyPr/>
        <a:lstStyle/>
        <a:p>
          <a:endParaRPr lang="en-US"/>
        </a:p>
      </dgm:t>
    </dgm:pt>
    <dgm:pt modelId="{8B5BCB2A-91FA-4989-8A04-FBB00A7D428C}" type="pres">
      <dgm:prSet presAssocID="{CEDF28AD-86D3-4626-BD7E-D5CDD7BAFAC5}" presName="space" presStyleCnt="0"/>
      <dgm:spPr/>
    </dgm:pt>
    <dgm:pt modelId="{CB3DF043-4C37-4B6F-9481-81EA7C8E053A}" type="pres">
      <dgm:prSet presAssocID="{53291F10-9011-4CDB-9242-D142024ADDE8}" presName="composite" presStyleCnt="0"/>
      <dgm:spPr/>
    </dgm:pt>
    <dgm:pt modelId="{2E7A928B-6751-441F-8FEE-723E8F1957FD}" type="pres">
      <dgm:prSet presAssocID="{53291F10-9011-4CDB-9242-D142024ADDE8}" presName="parTx" presStyleLbl="alignNode1" presStyleIdx="2" presStyleCnt="3">
        <dgm:presLayoutVars>
          <dgm:chMax val="0"/>
          <dgm:chPref val="0"/>
          <dgm:bulletEnabled val="1"/>
        </dgm:presLayoutVars>
      </dgm:prSet>
      <dgm:spPr/>
      <dgm:t>
        <a:bodyPr/>
        <a:lstStyle/>
        <a:p>
          <a:endParaRPr lang="en-US"/>
        </a:p>
      </dgm:t>
    </dgm:pt>
    <dgm:pt modelId="{6FDC42D0-7D21-475E-81FC-B1241902DF10}" type="pres">
      <dgm:prSet presAssocID="{53291F10-9011-4CDB-9242-D142024ADDE8}" presName="desTx" presStyleLbl="alignAccFollowNode1" presStyleIdx="2" presStyleCnt="3">
        <dgm:presLayoutVars>
          <dgm:bulletEnabled val="1"/>
        </dgm:presLayoutVars>
      </dgm:prSet>
      <dgm:spPr/>
      <dgm:t>
        <a:bodyPr/>
        <a:lstStyle/>
        <a:p>
          <a:endParaRPr lang="en-US"/>
        </a:p>
      </dgm:t>
    </dgm:pt>
  </dgm:ptLst>
  <dgm:cxnLst>
    <dgm:cxn modelId="{5FCB18FE-1131-144F-B085-6090A10D8FC6}" type="presOf" srcId="{90A719E3-4656-41D6-B192-4077B33D7609}" destId="{8A181750-1C70-4105-8312-B887FAA1118F}" srcOrd="0" destOrd="1" presId="urn:microsoft.com/office/officeart/2005/8/layout/hList1"/>
    <dgm:cxn modelId="{5BB852C9-D8AF-F843-A747-70CB526DFD72}" type="presOf" srcId="{C74D54C0-0E09-444E-9A43-6EB93E45B2F3}" destId="{6FDC42D0-7D21-475E-81FC-B1241902DF10}" srcOrd="0" destOrd="1" presId="urn:microsoft.com/office/officeart/2005/8/layout/hList1"/>
    <dgm:cxn modelId="{FD48F9D9-A870-4588-970F-498F81AA048F}" srcId="{53291F10-9011-4CDB-9242-D142024ADDE8}" destId="{C74D54C0-0E09-444E-9A43-6EB93E45B2F3}" srcOrd="1" destOrd="0" parTransId="{CE52A182-E325-4140-A022-3EA0B9C22688}" sibTransId="{CE21FC3C-937D-4B8F-AB9D-E913F97BB026}"/>
    <dgm:cxn modelId="{CD089AF4-0AF3-491A-ADD7-B3DC003C6324}" srcId="{C0135A05-37AA-4459-8491-6EFAA1739615}" destId="{490C200B-3E09-4EFE-9A2E-99CC79C8B1DB}" srcOrd="0" destOrd="0" parTransId="{AFE5517B-2A6E-4AD7-8BAE-AE06686C802E}" sibTransId="{69A2DFD6-1225-435D-A4AB-30722813D839}"/>
    <dgm:cxn modelId="{BC6CD702-D4E7-4E54-BBB4-ED92F3166F1A}" srcId="{53291F10-9011-4CDB-9242-D142024ADDE8}" destId="{D33F1D72-4BF4-4B02-AACD-FD7DF837B830}" srcOrd="0" destOrd="0" parTransId="{280E4883-2E1A-4A9A-82F8-D220BD41DC74}" sibTransId="{F459EBEE-AFAF-4C86-967E-BAB337AC7978}"/>
    <dgm:cxn modelId="{B313EC1E-152C-AD47-AC03-547FD160B9A1}" type="presOf" srcId="{76FCEFF5-611B-48A3-8760-8C9B87651545}" destId="{1E66992E-932B-4893-AD1F-639E70E0B14D}" srcOrd="0" destOrd="0" presId="urn:microsoft.com/office/officeart/2005/8/layout/hList1"/>
    <dgm:cxn modelId="{DFFC41E7-5DE3-3244-98FB-5B754455DE76}" type="presOf" srcId="{3259F8ED-CBF5-4E5E-B6E2-8FF07A910B5E}" destId="{E4101193-4F2E-4CA2-BADD-FDD87A5410A7}" srcOrd="0" destOrd="0" presId="urn:microsoft.com/office/officeart/2005/8/layout/hList1"/>
    <dgm:cxn modelId="{867F0E07-49C0-E448-A62B-C4FA6B1627E6}" type="presOf" srcId="{C0135A05-37AA-4459-8491-6EFAA1739615}" destId="{76B2683E-6705-4845-8141-85C5BB81BA60}" srcOrd="0" destOrd="0" presId="urn:microsoft.com/office/officeart/2005/8/layout/hList1"/>
    <dgm:cxn modelId="{7380F693-9D09-43A9-B247-01DBDB7D42BF}" srcId="{3259F8ED-CBF5-4E5E-B6E2-8FF07A910B5E}" destId="{53291F10-9011-4CDB-9242-D142024ADDE8}" srcOrd="2" destOrd="0" parTransId="{FB345746-8F8D-4C3E-AC70-33D4C728BE93}" sibTransId="{5839D346-B8C5-4D7A-B9F3-C26964117120}"/>
    <dgm:cxn modelId="{BF006B58-9399-4F77-B824-0F8049970261}" srcId="{C0135A05-37AA-4459-8491-6EFAA1739615}" destId="{F297D1A6-D293-42F9-9FE4-2BC9046B7DBF}" srcOrd="1" destOrd="0" parTransId="{B2398AFB-6825-4D1B-BD8D-24D80B7631F9}" sibTransId="{6DA16887-3AF2-4362-BB53-F3178044F0A0}"/>
    <dgm:cxn modelId="{D98FB42B-4031-5D44-B993-7F24CAB39AB8}" type="presOf" srcId="{F297D1A6-D293-42F9-9FE4-2BC9046B7DBF}" destId="{8D9D8598-F036-4C5B-9500-4E243FF90439}" srcOrd="0" destOrd="1" presId="urn:microsoft.com/office/officeart/2005/8/layout/hList1"/>
    <dgm:cxn modelId="{8E278876-4827-4CF0-B1E4-02B575A361DF}" srcId="{3259F8ED-CBF5-4E5E-B6E2-8FF07A910B5E}" destId="{76FCEFF5-611B-48A3-8760-8C9B87651545}" srcOrd="1" destOrd="0" parTransId="{0920FEA7-77E4-468C-AAB6-9E194705729E}" sibTransId="{CEDF28AD-86D3-4626-BD7E-D5CDD7BAFAC5}"/>
    <dgm:cxn modelId="{75BF06FE-B2DD-7441-A4D7-EAB10A9D3992}" type="presOf" srcId="{215CE146-5D22-4DBA-802B-61012340262C}" destId="{8A181750-1C70-4105-8312-B887FAA1118F}" srcOrd="0" destOrd="0" presId="urn:microsoft.com/office/officeart/2005/8/layout/hList1"/>
    <dgm:cxn modelId="{EA73F11D-D5A2-4F55-A3B9-9D551DAE0740}" srcId="{76FCEFF5-611B-48A3-8760-8C9B87651545}" destId="{90A719E3-4656-41D6-B192-4077B33D7609}" srcOrd="1" destOrd="0" parTransId="{6C99E34F-CDB4-4F4C-B492-6CF1A37FDF85}" sibTransId="{6995E027-E448-4B14-A6F0-8835C9CC1458}"/>
    <dgm:cxn modelId="{253E6A4A-2082-604A-B425-2040D4297859}" type="presOf" srcId="{490C200B-3E09-4EFE-9A2E-99CC79C8B1DB}" destId="{8D9D8598-F036-4C5B-9500-4E243FF90439}" srcOrd="0" destOrd="0" presId="urn:microsoft.com/office/officeart/2005/8/layout/hList1"/>
    <dgm:cxn modelId="{2354F070-0877-4976-901B-C5088E9B126D}" srcId="{3259F8ED-CBF5-4E5E-B6E2-8FF07A910B5E}" destId="{C0135A05-37AA-4459-8491-6EFAA1739615}" srcOrd="0" destOrd="0" parTransId="{7019C9C3-B0EC-49C0-9C87-0A62713ADDF4}" sibTransId="{CA1DF438-4582-41DF-9702-88EAD6AEB69E}"/>
    <dgm:cxn modelId="{DD608CEB-4F7D-4003-B83E-565598D10A19}" srcId="{76FCEFF5-611B-48A3-8760-8C9B87651545}" destId="{215CE146-5D22-4DBA-802B-61012340262C}" srcOrd="0" destOrd="0" parTransId="{69013875-9E96-4B7B-AD54-7BED382841C4}" sibTransId="{C9EAF59C-B1B6-4434-8D60-CD8D1A032BE6}"/>
    <dgm:cxn modelId="{B927C858-1B2A-4845-A3C2-A38EFA44C236}" type="presOf" srcId="{53291F10-9011-4CDB-9242-D142024ADDE8}" destId="{2E7A928B-6751-441F-8FEE-723E8F1957FD}" srcOrd="0" destOrd="0" presId="urn:microsoft.com/office/officeart/2005/8/layout/hList1"/>
    <dgm:cxn modelId="{749EE0B8-741A-4E43-A417-58E37E1BE3A0}" type="presOf" srcId="{D33F1D72-4BF4-4B02-AACD-FD7DF837B830}" destId="{6FDC42D0-7D21-475E-81FC-B1241902DF10}" srcOrd="0" destOrd="0" presId="urn:microsoft.com/office/officeart/2005/8/layout/hList1"/>
    <dgm:cxn modelId="{5A3ED4AB-4E24-2243-9049-954269DCBA94}" type="presParOf" srcId="{E4101193-4F2E-4CA2-BADD-FDD87A5410A7}" destId="{D4556F88-69D0-4976-878E-F82EBB75A851}" srcOrd="0" destOrd="0" presId="urn:microsoft.com/office/officeart/2005/8/layout/hList1"/>
    <dgm:cxn modelId="{70054474-5556-BE49-AE7A-DE9D256E9D10}" type="presParOf" srcId="{D4556F88-69D0-4976-878E-F82EBB75A851}" destId="{76B2683E-6705-4845-8141-85C5BB81BA60}" srcOrd="0" destOrd="0" presId="urn:microsoft.com/office/officeart/2005/8/layout/hList1"/>
    <dgm:cxn modelId="{A52E9814-FEDD-CD4F-B6EC-9FC8D9AD659A}" type="presParOf" srcId="{D4556F88-69D0-4976-878E-F82EBB75A851}" destId="{8D9D8598-F036-4C5B-9500-4E243FF90439}" srcOrd="1" destOrd="0" presId="urn:microsoft.com/office/officeart/2005/8/layout/hList1"/>
    <dgm:cxn modelId="{27DEA7FC-A776-1245-89DD-AC857C18AC11}" type="presParOf" srcId="{E4101193-4F2E-4CA2-BADD-FDD87A5410A7}" destId="{B04BF128-69FA-4978-8675-0192882FD3C8}" srcOrd="1" destOrd="0" presId="urn:microsoft.com/office/officeart/2005/8/layout/hList1"/>
    <dgm:cxn modelId="{B8FB0E70-2A48-E34C-A2DB-E6F570BAFC43}" type="presParOf" srcId="{E4101193-4F2E-4CA2-BADD-FDD87A5410A7}" destId="{F9F1A5D6-F1B8-4E7B-B600-F92271492C12}" srcOrd="2" destOrd="0" presId="urn:microsoft.com/office/officeart/2005/8/layout/hList1"/>
    <dgm:cxn modelId="{FB992C39-AD1A-1449-857B-6C347153953A}" type="presParOf" srcId="{F9F1A5D6-F1B8-4E7B-B600-F92271492C12}" destId="{1E66992E-932B-4893-AD1F-639E70E0B14D}" srcOrd="0" destOrd="0" presId="urn:microsoft.com/office/officeart/2005/8/layout/hList1"/>
    <dgm:cxn modelId="{0F47BEB1-EFDB-014A-AE35-7F0F2C7591E0}" type="presParOf" srcId="{F9F1A5D6-F1B8-4E7B-B600-F92271492C12}" destId="{8A181750-1C70-4105-8312-B887FAA1118F}" srcOrd="1" destOrd="0" presId="urn:microsoft.com/office/officeart/2005/8/layout/hList1"/>
    <dgm:cxn modelId="{FBABCC9B-9DA5-114B-847D-8610546BF0DE}" type="presParOf" srcId="{E4101193-4F2E-4CA2-BADD-FDD87A5410A7}" destId="{8B5BCB2A-91FA-4989-8A04-FBB00A7D428C}" srcOrd="3" destOrd="0" presId="urn:microsoft.com/office/officeart/2005/8/layout/hList1"/>
    <dgm:cxn modelId="{16D81DD3-FF14-354E-AD1A-E94D4E77FD64}" type="presParOf" srcId="{E4101193-4F2E-4CA2-BADD-FDD87A5410A7}" destId="{CB3DF043-4C37-4B6F-9481-81EA7C8E053A}" srcOrd="4" destOrd="0" presId="urn:microsoft.com/office/officeart/2005/8/layout/hList1"/>
    <dgm:cxn modelId="{D234D298-B1E8-2F41-861C-0C6D86AEA8B5}" type="presParOf" srcId="{CB3DF043-4C37-4B6F-9481-81EA7C8E053A}" destId="{2E7A928B-6751-441F-8FEE-723E8F1957FD}" srcOrd="0" destOrd="0" presId="urn:microsoft.com/office/officeart/2005/8/layout/hList1"/>
    <dgm:cxn modelId="{2F6815F6-F01E-3F49-B085-AD480ABF4385}" type="presParOf" srcId="{CB3DF043-4C37-4B6F-9481-81EA7C8E053A}" destId="{6FDC42D0-7D21-475E-81FC-B1241902DF1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314D6-3317-4B19-B3DE-131BB2941F0D}" type="doc">
      <dgm:prSet loTypeId="urn:microsoft.com/office/officeart/2005/8/layout/hList1" loCatId="list" qsTypeId="urn:microsoft.com/office/officeart/2005/8/quickstyle/simple1#12" qsCatId="simple" csTypeId="urn:microsoft.com/office/officeart/2005/8/colors/accent1_2#12" csCatId="accent1" phldr="1"/>
      <dgm:spPr/>
      <dgm:t>
        <a:bodyPr/>
        <a:lstStyle/>
        <a:p>
          <a:endParaRPr lang="en-US"/>
        </a:p>
      </dgm:t>
    </dgm:pt>
    <dgm:pt modelId="{92ACAFE6-FB54-4B2C-BECF-50B002DC754E}">
      <dgm:prSet/>
      <dgm:spPr/>
      <dgm:t>
        <a:bodyPr/>
        <a:lstStyle/>
        <a:p>
          <a:r>
            <a:rPr lang="en-US" dirty="0" err="1" smtClean="0"/>
            <a:t>Guglielmo</a:t>
          </a:r>
          <a:r>
            <a:rPr lang="en-US" dirty="0" smtClean="0"/>
            <a:t> Marconi (Italian)</a:t>
          </a:r>
          <a:endParaRPr lang="en-US" dirty="0"/>
        </a:p>
      </dgm:t>
    </dgm:pt>
    <dgm:pt modelId="{0AD135FF-A3F7-40EC-9233-958B17822D3D}" type="parTrans" cxnId="{1A8209E3-68F3-4533-8FB3-66963BDBF177}">
      <dgm:prSet/>
      <dgm:spPr/>
      <dgm:t>
        <a:bodyPr/>
        <a:lstStyle/>
        <a:p>
          <a:endParaRPr lang="en-US"/>
        </a:p>
      </dgm:t>
    </dgm:pt>
    <dgm:pt modelId="{47C614AE-EA56-4D98-99F0-3BEF8AEE699C}" type="sibTrans" cxnId="{1A8209E3-68F3-4533-8FB3-66963BDBF177}">
      <dgm:prSet/>
      <dgm:spPr/>
      <dgm:t>
        <a:bodyPr/>
        <a:lstStyle/>
        <a:p>
          <a:endParaRPr lang="en-US"/>
        </a:p>
      </dgm:t>
    </dgm:pt>
    <dgm:pt modelId="{22136B1E-FDC6-41CB-A726-21677ED4AE07}">
      <dgm:prSet/>
      <dgm:spPr/>
      <dgm:t>
        <a:bodyPr/>
        <a:lstStyle/>
        <a:p>
          <a:r>
            <a:rPr lang="en-US" dirty="0" smtClean="0"/>
            <a:t>Wireless telegraph, an early form of the radio (1895)</a:t>
          </a:r>
          <a:endParaRPr lang="en-US" dirty="0"/>
        </a:p>
      </dgm:t>
    </dgm:pt>
    <dgm:pt modelId="{7DC54BD2-F3D2-4127-A23A-B5869D097BD4}" type="parTrans" cxnId="{A6211B38-F31E-4F98-AFE1-169A737B5577}">
      <dgm:prSet/>
      <dgm:spPr/>
      <dgm:t>
        <a:bodyPr/>
        <a:lstStyle/>
        <a:p>
          <a:endParaRPr lang="en-US"/>
        </a:p>
      </dgm:t>
    </dgm:pt>
    <dgm:pt modelId="{5A0FA479-591C-474A-B426-B66A1F7499E1}" type="sibTrans" cxnId="{A6211B38-F31E-4F98-AFE1-169A737B5577}">
      <dgm:prSet/>
      <dgm:spPr/>
      <dgm:t>
        <a:bodyPr/>
        <a:lstStyle/>
        <a:p>
          <a:endParaRPr lang="en-US"/>
        </a:p>
      </dgm:t>
    </dgm:pt>
    <dgm:pt modelId="{07D4CAE4-FF4D-4DE2-B066-A8C15DA5FA82}">
      <dgm:prSet/>
      <dgm:spPr/>
      <dgm:t>
        <a:bodyPr/>
        <a:lstStyle/>
        <a:p>
          <a:r>
            <a:rPr lang="en-US" dirty="0" smtClean="0"/>
            <a:t>No wires needed for sending messages</a:t>
          </a:r>
          <a:endParaRPr lang="en-US" dirty="0"/>
        </a:p>
      </dgm:t>
    </dgm:pt>
    <dgm:pt modelId="{6B44A350-41A6-40E6-82BA-817A6758A85C}" type="parTrans" cxnId="{78F4C82A-D415-4547-9D51-CBD71D08D852}">
      <dgm:prSet/>
      <dgm:spPr/>
      <dgm:t>
        <a:bodyPr/>
        <a:lstStyle/>
        <a:p>
          <a:endParaRPr lang="en-US"/>
        </a:p>
      </dgm:t>
    </dgm:pt>
    <dgm:pt modelId="{B54D999C-0A0F-4FDF-BA60-5BC18A0DC6A9}" type="sibTrans" cxnId="{78F4C82A-D415-4547-9D51-CBD71D08D852}">
      <dgm:prSet/>
      <dgm:spPr/>
      <dgm:t>
        <a:bodyPr/>
        <a:lstStyle/>
        <a:p>
          <a:endParaRPr lang="en-US"/>
        </a:p>
      </dgm:t>
    </dgm:pt>
    <dgm:pt modelId="{010E3720-9C63-46C0-81F6-8DA61AEA5E16}">
      <dgm:prSet/>
      <dgm:spPr/>
      <dgm:t>
        <a:bodyPr/>
        <a:lstStyle/>
        <a:p>
          <a:r>
            <a:rPr lang="en-US" dirty="0" smtClean="0"/>
            <a:t>Lee de Forest (American)</a:t>
          </a:r>
          <a:endParaRPr lang="en-US" dirty="0"/>
        </a:p>
      </dgm:t>
    </dgm:pt>
    <dgm:pt modelId="{A87195C6-C909-4D9D-BAD9-573E5E8DD6FF}" type="parTrans" cxnId="{3CA370C3-38D1-457D-95AB-65BE4B38DF18}">
      <dgm:prSet/>
      <dgm:spPr/>
      <dgm:t>
        <a:bodyPr/>
        <a:lstStyle/>
        <a:p>
          <a:endParaRPr lang="en-US"/>
        </a:p>
      </dgm:t>
    </dgm:pt>
    <dgm:pt modelId="{4C8D8447-D170-4BC5-9617-F3B8A989C4F4}" type="sibTrans" cxnId="{3CA370C3-38D1-457D-95AB-65BE4B38DF18}">
      <dgm:prSet/>
      <dgm:spPr/>
      <dgm:t>
        <a:bodyPr/>
        <a:lstStyle/>
        <a:p>
          <a:endParaRPr lang="en-US"/>
        </a:p>
      </dgm:t>
    </dgm:pt>
    <dgm:pt modelId="{9CAF43D3-7D16-48DF-A1C3-E1CD90386909}">
      <dgm:prSet/>
      <dgm:spPr/>
      <dgm:t>
        <a:bodyPr/>
        <a:lstStyle/>
        <a:p>
          <a:r>
            <a:rPr lang="en-US" dirty="0" smtClean="0"/>
            <a:t>Radio tube (1907)</a:t>
          </a:r>
          <a:endParaRPr lang="en-US" dirty="0"/>
        </a:p>
      </dgm:t>
    </dgm:pt>
    <dgm:pt modelId="{268434A5-619D-4B1B-B531-4AEB50CDBEBA}" type="parTrans" cxnId="{1249F39D-6F78-4567-B424-7CB73BB4A6E2}">
      <dgm:prSet/>
      <dgm:spPr/>
      <dgm:t>
        <a:bodyPr/>
        <a:lstStyle/>
        <a:p>
          <a:endParaRPr lang="en-US"/>
        </a:p>
      </dgm:t>
    </dgm:pt>
    <dgm:pt modelId="{A7B85FD2-E73D-4C63-8C49-32F823833037}" type="sibTrans" cxnId="{1249F39D-6F78-4567-B424-7CB73BB4A6E2}">
      <dgm:prSet/>
      <dgm:spPr/>
      <dgm:t>
        <a:bodyPr/>
        <a:lstStyle/>
        <a:p>
          <a:endParaRPr lang="en-US"/>
        </a:p>
      </dgm:t>
    </dgm:pt>
    <dgm:pt modelId="{A3F8A75B-9215-4B8E-8EFE-7BB622047432}">
      <dgm:prSet/>
      <dgm:spPr/>
      <dgm:t>
        <a:bodyPr/>
        <a:lstStyle/>
        <a:p>
          <a:r>
            <a:rPr lang="en-US" dirty="0" smtClean="0"/>
            <a:t>Radio broadcasts could be sent around the world</a:t>
          </a:r>
          <a:endParaRPr lang="en-US" dirty="0"/>
        </a:p>
      </dgm:t>
    </dgm:pt>
    <dgm:pt modelId="{4BA77CA8-064C-46FD-9D7A-CC5B01951274}" type="parTrans" cxnId="{1F98ED68-18AC-451C-93E2-B82CFB31254D}">
      <dgm:prSet/>
      <dgm:spPr/>
      <dgm:t>
        <a:bodyPr/>
        <a:lstStyle/>
        <a:p>
          <a:endParaRPr lang="en-US"/>
        </a:p>
      </dgm:t>
    </dgm:pt>
    <dgm:pt modelId="{1C2E240A-455F-4B98-9CAB-C9A7EDE92EB7}" type="sibTrans" cxnId="{1F98ED68-18AC-451C-93E2-B82CFB31254D}">
      <dgm:prSet/>
      <dgm:spPr/>
      <dgm:t>
        <a:bodyPr/>
        <a:lstStyle/>
        <a:p>
          <a:endParaRPr lang="en-US"/>
        </a:p>
      </dgm:t>
    </dgm:pt>
    <dgm:pt modelId="{36EA7FDD-55F0-489F-B661-226C0D7E104D}">
      <dgm:prSet/>
      <dgm:spPr/>
      <dgm:t>
        <a:bodyPr/>
        <a:lstStyle/>
        <a:p>
          <a:r>
            <a:rPr lang="en-US" dirty="0" smtClean="0"/>
            <a:t>Vladimir Zworykin (American)</a:t>
          </a:r>
          <a:endParaRPr lang="en-US" dirty="0"/>
        </a:p>
      </dgm:t>
    </dgm:pt>
    <dgm:pt modelId="{01670205-E18C-4773-979D-7EC3804364C4}" type="parTrans" cxnId="{C0EC7FB7-FA1E-4D1D-A0E8-AC685260D921}">
      <dgm:prSet/>
      <dgm:spPr/>
      <dgm:t>
        <a:bodyPr/>
        <a:lstStyle/>
        <a:p>
          <a:endParaRPr lang="en-US"/>
        </a:p>
      </dgm:t>
    </dgm:pt>
    <dgm:pt modelId="{A13E42A8-0A8D-4C5C-8433-51F0569B0074}" type="sibTrans" cxnId="{C0EC7FB7-FA1E-4D1D-A0E8-AC685260D921}">
      <dgm:prSet/>
      <dgm:spPr/>
      <dgm:t>
        <a:bodyPr/>
        <a:lstStyle/>
        <a:p>
          <a:endParaRPr lang="en-US"/>
        </a:p>
      </dgm:t>
    </dgm:pt>
    <dgm:pt modelId="{F5973ABA-F1F2-46D1-BD40-5A27F9B0B216}">
      <dgm:prSet/>
      <dgm:spPr/>
      <dgm:t>
        <a:bodyPr/>
        <a:lstStyle/>
        <a:p>
          <a:r>
            <a:rPr lang="en-US" dirty="0" smtClean="0"/>
            <a:t>Television (1925)</a:t>
          </a:r>
          <a:endParaRPr lang="en-US" dirty="0"/>
        </a:p>
      </dgm:t>
    </dgm:pt>
    <dgm:pt modelId="{583195B3-7307-4B1B-8526-28103035788D}" type="parTrans" cxnId="{F23266C7-D637-4F28-AAE2-B7596E8A263A}">
      <dgm:prSet/>
      <dgm:spPr/>
      <dgm:t>
        <a:bodyPr/>
        <a:lstStyle/>
        <a:p>
          <a:endParaRPr lang="en-US"/>
        </a:p>
      </dgm:t>
    </dgm:pt>
    <dgm:pt modelId="{01D2B524-4C01-4A23-AF30-20DBBCBAA714}" type="sibTrans" cxnId="{F23266C7-D637-4F28-AAE2-B7596E8A263A}">
      <dgm:prSet/>
      <dgm:spPr/>
      <dgm:t>
        <a:bodyPr/>
        <a:lstStyle/>
        <a:p>
          <a:endParaRPr lang="en-US"/>
        </a:p>
      </dgm:t>
    </dgm:pt>
    <dgm:pt modelId="{976F0588-2487-49A8-90FF-7BE2C71A53FB}">
      <dgm:prSet/>
      <dgm:spPr/>
      <dgm:t>
        <a:bodyPr/>
        <a:lstStyle/>
        <a:p>
          <a:r>
            <a:rPr lang="en-US" dirty="0" smtClean="0"/>
            <a:t>Simultaneous audio and visual broadcast</a:t>
          </a:r>
          <a:endParaRPr lang="en-US" dirty="0"/>
        </a:p>
      </dgm:t>
    </dgm:pt>
    <dgm:pt modelId="{0ED8184E-7F3F-4FC8-9B96-C6E68BAEBD1F}" type="parTrans" cxnId="{E37A10BB-F8AF-4B98-9C22-A5F6632237D9}">
      <dgm:prSet/>
      <dgm:spPr/>
      <dgm:t>
        <a:bodyPr/>
        <a:lstStyle/>
        <a:p>
          <a:endParaRPr lang="en-US"/>
        </a:p>
      </dgm:t>
    </dgm:pt>
    <dgm:pt modelId="{C622ED77-C438-44C7-99E8-3EF90545D251}" type="sibTrans" cxnId="{E37A10BB-F8AF-4B98-9C22-A5F6632237D9}">
      <dgm:prSet/>
      <dgm:spPr/>
      <dgm:t>
        <a:bodyPr/>
        <a:lstStyle/>
        <a:p>
          <a:endParaRPr lang="en-US"/>
        </a:p>
      </dgm:t>
    </dgm:pt>
    <dgm:pt modelId="{C3ACE3AA-E1F9-4C48-AFCF-F5F795AD142A}" type="pres">
      <dgm:prSet presAssocID="{F38314D6-3317-4B19-B3DE-131BB2941F0D}" presName="Name0" presStyleCnt="0">
        <dgm:presLayoutVars>
          <dgm:dir/>
          <dgm:animLvl val="lvl"/>
          <dgm:resizeHandles val="exact"/>
        </dgm:presLayoutVars>
      </dgm:prSet>
      <dgm:spPr/>
      <dgm:t>
        <a:bodyPr/>
        <a:lstStyle/>
        <a:p>
          <a:endParaRPr lang="en-US"/>
        </a:p>
      </dgm:t>
    </dgm:pt>
    <dgm:pt modelId="{9963A675-C3B0-4C8E-9D58-01C7E04E2A07}" type="pres">
      <dgm:prSet presAssocID="{92ACAFE6-FB54-4B2C-BECF-50B002DC754E}" presName="composite" presStyleCnt="0"/>
      <dgm:spPr/>
    </dgm:pt>
    <dgm:pt modelId="{4B6949B0-8FC0-4EEE-9018-3D9258BB0B06}" type="pres">
      <dgm:prSet presAssocID="{92ACAFE6-FB54-4B2C-BECF-50B002DC754E}" presName="parTx" presStyleLbl="alignNode1" presStyleIdx="0" presStyleCnt="3">
        <dgm:presLayoutVars>
          <dgm:chMax val="0"/>
          <dgm:chPref val="0"/>
          <dgm:bulletEnabled val="1"/>
        </dgm:presLayoutVars>
      </dgm:prSet>
      <dgm:spPr/>
      <dgm:t>
        <a:bodyPr/>
        <a:lstStyle/>
        <a:p>
          <a:endParaRPr lang="en-US"/>
        </a:p>
      </dgm:t>
    </dgm:pt>
    <dgm:pt modelId="{91CBB68E-3409-4D61-B3F7-F9827910C8C5}" type="pres">
      <dgm:prSet presAssocID="{92ACAFE6-FB54-4B2C-BECF-50B002DC754E}" presName="desTx" presStyleLbl="alignAccFollowNode1" presStyleIdx="0" presStyleCnt="3">
        <dgm:presLayoutVars>
          <dgm:bulletEnabled val="1"/>
        </dgm:presLayoutVars>
      </dgm:prSet>
      <dgm:spPr/>
      <dgm:t>
        <a:bodyPr/>
        <a:lstStyle/>
        <a:p>
          <a:endParaRPr lang="en-US"/>
        </a:p>
      </dgm:t>
    </dgm:pt>
    <dgm:pt modelId="{C478BAE5-9FA3-40AE-AD4C-88A3C70E3B04}" type="pres">
      <dgm:prSet presAssocID="{47C614AE-EA56-4D98-99F0-3BEF8AEE699C}" presName="space" presStyleCnt="0"/>
      <dgm:spPr/>
    </dgm:pt>
    <dgm:pt modelId="{27F5582D-8FA5-4DB4-AF01-DEDE942AEDAA}" type="pres">
      <dgm:prSet presAssocID="{010E3720-9C63-46C0-81F6-8DA61AEA5E16}" presName="composite" presStyleCnt="0"/>
      <dgm:spPr/>
    </dgm:pt>
    <dgm:pt modelId="{7792974E-10C9-47DF-8AD9-C6C922655587}" type="pres">
      <dgm:prSet presAssocID="{010E3720-9C63-46C0-81F6-8DA61AEA5E16}" presName="parTx" presStyleLbl="alignNode1" presStyleIdx="1" presStyleCnt="3">
        <dgm:presLayoutVars>
          <dgm:chMax val="0"/>
          <dgm:chPref val="0"/>
          <dgm:bulletEnabled val="1"/>
        </dgm:presLayoutVars>
      </dgm:prSet>
      <dgm:spPr/>
      <dgm:t>
        <a:bodyPr/>
        <a:lstStyle/>
        <a:p>
          <a:endParaRPr lang="en-US"/>
        </a:p>
      </dgm:t>
    </dgm:pt>
    <dgm:pt modelId="{FF96DA96-81D2-4D96-AFEF-DDD41D5522F0}" type="pres">
      <dgm:prSet presAssocID="{010E3720-9C63-46C0-81F6-8DA61AEA5E16}" presName="desTx" presStyleLbl="alignAccFollowNode1" presStyleIdx="1" presStyleCnt="3">
        <dgm:presLayoutVars>
          <dgm:bulletEnabled val="1"/>
        </dgm:presLayoutVars>
      </dgm:prSet>
      <dgm:spPr/>
      <dgm:t>
        <a:bodyPr/>
        <a:lstStyle/>
        <a:p>
          <a:endParaRPr lang="en-US"/>
        </a:p>
      </dgm:t>
    </dgm:pt>
    <dgm:pt modelId="{F94ABB5F-9D5A-4313-B569-8669658F2E05}" type="pres">
      <dgm:prSet presAssocID="{4C8D8447-D170-4BC5-9617-F3B8A989C4F4}" presName="space" presStyleCnt="0"/>
      <dgm:spPr/>
    </dgm:pt>
    <dgm:pt modelId="{06D3703C-AF32-4D36-B2B8-6034CC247259}" type="pres">
      <dgm:prSet presAssocID="{36EA7FDD-55F0-489F-B661-226C0D7E104D}" presName="composite" presStyleCnt="0"/>
      <dgm:spPr/>
    </dgm:pt>
    <dgm:pt modelId="{3250858E-6C8D-4EFF-8AF9-BB6F405ED230}" type="pres">
      <dgm:prSet presAssocID="{36EA7FDD-55F0-489F-B661-226C0D7E104D}" presName="parTx" presStyleLbl="alignNode1" presStyleIdx="2" presStyleCnt="3">
        <dgm:presLayoutVars>
          <dgm:chMax val="0"/>
          <dgm:chPref val="0"/>
          <dgm:bulletEnabled val="1"/>
        </dgm:presLayoutVars>
      </dgm:prSet>
      <dgm:spPr/>
      <dgm:t>
        <a:bodyPr/>
        <a:lstStyle/>
        <a:p>
          <a:endParaRPr lang="en-US"/>
        </a:p>
      </dgm:t>
    </dgm:pt>
    <dgm:pt modelId="{39A19ED7-1498-4D4D-8516-6F6820C48EFE}" type="pres">
      <dgm:prSet presAssocID="{36EA7FDD-55F0-489F-B661-226C0D7E104D}" presName="desTx" presStyleLbl="alignAccFollowNode1" presStyleIdx="2" presStyleCnt="3">
        <dgm:presLayoutVars>
          <dgm:bulletEnabled val="1"/>
        </dgm:presLayoutVars>
      </dgm:prSet>
      <dgm:spPr/>
      <dgm:t>
        <a:bodyPr/>
        <a:lstStyle/>
        <a:p>
          <a:endParaRPr lang="en-US"/>
        </a:p>
      </dgm:t>
    </dgm:pt>
  </dgm:ptLst>
  <dgm:cxnLst>
    <dgm:cxn modelId="{4FAE0732-3768-CD44-AA8B-378640179965}" type="presOf" srcId="{07D4CAE4-FF4D-4DE2-B066-A8C15DA5FA82}" destId="{91CBB68E-3409-4D61-B3F7-F9827910C8C5}" srcOrd="0" destOrd="1" presId="urn:microsoft.com/office/officeart/2005/8/layout/hList1"/>
    <dgm:cxn modelId="{78F4C82A-D415-4547-9D51-CBD71D08D852}" srcId="{92ACAFE6-FB54-4B2C-BECF-50B002DC754E}" destId="{07D4CAE4-FF4D-4DE2-B066-A8C15DA5FA82}" srcOrd="1" destOrd="0" parTransId="{6B44A350-41A6-40E6-82BA-817A6758A85C}" sibTransId="{B54D999C-0A0F-4FDF-BA60-5BC18A0DC6A9}"/>
    <dgm:cxn modelId="{B55868D2-56B0-574D-9339-0C17F91366A5}" type="presOf" srcId="{92ACAFE6-FB54-4B2C-BECF-50B002DC754E}" destId="{4B6949B0-8FC0-4EEE-9018-3D9258BB0B06}" srcOrd="0" destOrd="0" presId="urn:microsoft.com/office/officeart/2005/8/layout/hList1"/>
    <dgm:cxn modelId="{F23266C7-D637-4F28-AAE2-B7596E8A263A}" srcId="{36EA7FDD-55F0-489F-B661-226C0D7E104D}" destId="{F5973ABA-F1F2-46D1-BD40-5A27F9B0B216}" srcOrd="0" destOrd="0" parTransId="{583195B3-7307-4B1B-8526-28103035788D}" sibTransId="{01D2B524-4C01-4A23-AF30-20DBBCBAA714}"/>
    <dgm:cxn modelId="{775C3A81-AA90-C341-8059-031F964BE19E}" type="presOf" srcId="{010E3720-9C63-46C0-81F6-8DA61AEA5E16}" destId="{7792974E-10C9-47DF-8AD9-C6C922655587}" srcOrd="0" destOrd="0" presId="urn:microsoft.com/office/officeart/2005/8/layout/hList1"/>
    <dgm:cxn modelId="{3CA370C3-38D1-457D-95AB-65BE4B38DF18}" srcId="{F38314D6-3317-4B19-B3DE-131BB2941F0D}" destId="{010E3720-9C63-46C0-81F6-8DA61AEA5E16}" srcOrd="1" destOrd="0" parTransId="{A87195C6-C909-4D9D-BAD9-573E5E8DD6FF}" sibTransId="{4C8D8447-D170-4BC5-9617-F3B8A989C4F4}"/>
    <dgm:cxn modelId="{1F98ED68-18AC-451C-93E2-B82CFB31254D}" srcId="{010E3720-9C63-46C0-81F6-8DA61AEA5E16}" destId="{A3F8A75B-9215-4B8E-8EFE-7BB622047432}" srcOrd="1" destOrd="0" parTransId="{4BA77CA8-064C-46FD-9D7A-CC5B01951274}" sibTransId="{1C2E240A-455F-4B98-9CAB-C9A7EDE92EB7}"/>
    <dgm:cxn modelId="{7B256888-C7BF-B946-A4F6-67A240376260}" type="presOf" srcId="{F38314D6-3317-4B19-B3DE-131BB2941F0D}" destId="{C3ACE3AA-E1F9-4C48-AFCF-F5F795AD142A}" srcOrd="0" destOrd="0" presId="urn:microsoft.com/office/officeart/2005/8/layout/hList1"/>
    <dgm:cxn modelId="{A6211B38-F31E-4F98-AFE1-169A737B5577}" srcId="{92ACAFE6-FB54-4B2C-BECF-50B002DC754E}" destId="{22136B1E-FDC6-41CB-A726-21677ED4AE07}" srcOrd="0" destOrd="0" parTransId="{7DC54BD2-F3D2-4127-A23A-B5869D097BD4}" sibTransId="{5A0FA479-591C-474A-B426-B66A1F7499E1}"/>
    <dgm:cxn modelId="{C0EC7FB7-FA1E-4D1D-A0E8-AC685260D921}" srcId="{F38314D6-3317-4B19-B3DE-131BB2941F0D}" destId="{36EA7FDD-55F0-489F-B661-226C0D7E104D}" srcOrd="2" destOrd="0" parTransId="{01670205-E18C-4773-979D-7EC3804364C4}" sibTransId="{A13E42A8-0A8D-4C5C-8433-51F0569B0074}"/>
    <dgm:cxn modelId="{D4989272-76C4-5447-A723-6840732B52C2}" type="presOf" srcId="{36EA7FDD-55F0-489F-B661-226C0D7E104D}" destId="{3250858E-6C8D-4EFF-8AF9-BB6F405ED230}" srcOrd="0" destOrd="0" presId="urn:microsoft.com/office/officeart/2005/8/layout/hList1"/>
    <dgm:cxn modelId="{1249F39D-6F78-4567-B424-7CB73BB4A6E2}" srcId="{010E3720-9C63-46C0-81F6-8DA61AEA5E16}" destId="{9CAF43D3-7D16-48DF-A1C3-E1CD90386909}" srcOrd="0" destOrd="0" parTransId="{268434A5-619D-4B1B-B531-4AEB50CDBEBA}" sibTransId="{A7B85FD2-E73D-4C63-8C49-32F823833037}"/>
    <dgm:cxn modelId="{7E3972A2-896D-0A4E-A520-C851DC43BCEC}" type="presOf" srcId="{F5973ABA-F1F2-46D1-BD40-5A27F9B0B216}" destId="{39A19ED7-1498-4D4D-8516-6F6820C48EFE}" srcOrd="0" destOrd="0" presId="urn:microsoft.com/office/officeart/2005/8/layout/hList1"/>
    <dgm:cxn modelId="{8BD602D1-9A32-5D4B-8415-B287D73A56F8}" type="presOf" srcId="{9CAF43D3-7D16-48DF-A1C3-E1CD90386909}" destId="{FF96DA96-81D2-4D96-AFEF-DDD41D5522F0}" srcOrd="0" destOrd="0" presId="urn:microsoft.com/office/officeart/2005/8/layout/hList1"/>
    <dgm:cxn modelId="{4FB98CB6-F0F3-9840-91A0-D7E1C4F4CA64}" type="presOf" srcId="{A3F8A75B-9215-4B8E-8EFE-7BB622047432}" destId="{FF96DA96-81D2-4D96-AFEF-DDD41D5522F0}" srcOrd="0" destOrd="1" presId="urn:microsoft.com/office/officeart/2005/8/layout/hList1"/>
    <dgm:cxn modelId="{1A8209E3-68F3-4533-8FB3-66963BDBF177}" srcId="{F38314D6-3317-4B19-B3DE-131BB2941F0D}" destId="{92ACAFE6-FB54-4B2C-BECF-50B002DC754E}" srcOrd="0" destOrd="0" parTransId="{0AD135FF-A3F7-40EC-9233-958B17822D3D}" sibTransId="{47C614AE-EA56-4D98-99F0-3BEF8AEE699C}"/>
    <dgm:cxn modelId="{A30D692A-C7CA-DD4F-8153-9176443F2E61}" type="presOf" srcId="{22136B1E-FDC6-41CB-A726-21677ED4AE07}" destId="{91CBB68E-3409-4D61-B3F7-F9827910C8C5}" srcOrd="0" destOrd="0" presId="urn:microsoft.com/office/officeart/2005/8/layout/hList1"/>
    <dgm:cxn modelId="{CE7EAA8F-D9BA-9D42-864D-CCD0F14C58B3}" type="presOf" srcId="{976F0588-2487-49A8-90FF-7BE2C71A53FB}" destId="{39A19ED7-1498-4D4D-8516-6F6820C48EFE}" srcOrd="0" destOrd="1" presId="urn:microsoft.com/office/officeart/2005/8/layout/hList1"/>
    <dgm:cxn modelId="{E37A10BB-F8AF-4B98-9C22-A5F6632237D9}" srcId="{36EA7FDD-55F0-489F-B661-226C0D7E104D}" destId="{976F0588-2487-49A8-90FF-7BE2C71A53FB}" srcOrd="1" destOrd="0" parTransId="{0ED8184E-7F3F-4FC8-9B96-C6E68BAEBD1F}" sibTransId="{C622ED77-C438-44C7-99E8-3EF90545D251}"/>
    <dgm:cxn modelId="{D34BFB9C-E531-1843-9C91-384B0706CC41}" type="presParOf" srcId="{C3ACE3AA-E1F9-4C48-AFCF-F5F795AD142A}" destId="{9963A675-C3B0-4C8E-9D58-01C7E04E2A07}" srcOrd="0" destOrd="0" presId="urn:microsoft.com/office/officeart/2005/8/layout/hList1"/>
    <dgm:cxn modelId="{6911A872-0922-0849-A811-EA0D79473C4E}" type="presParOf" srcId="{9963A675-C3B0-4C8E-9D58-01C7E04E2A07}" destId="{4B6949B0-8FC0-4EEE-9018-3D9258BB0B06}" srcOrd="0" destOrd="0" presId="urn:microsoft.com/office/officeart/2005/8/layout/hList1"/>
    <dgm:cxn modelId="{EDBD0BEE-96A0-2349-9509-2AE3A3137388}" type="presParOf" srcId="{9963A675-C3B0-4C8E-9D58-01C7E04E2A07}" destId="{91CBB68E-3409-4D61-B3F7-F9827910C8C5}" srcOrd="1" destOrd="0" presId="urn:microsoft.com/office/officeart/2005/8/layout/hList1"/>
    <dgm:cxn modelId="{379CD6CC-7A99-7248-AB0A-A93948CB2C40}" type="presParOf" srcId="{C3ACE3AA-E1F9-4C48-AFCF-F5F795AD142A}" destId="{C478BAE5-9FA3-40AE-AD4C-88A3C70E3B04}" srcOrd="1" destOrd="0" presId="urn:microsoft.com/office/officeart/2005/8/layout/hList1"/>
    <dgm:cxn modelId="{9CA825DF-4613-FC41-AC09-251750E99DF3}" type="presParOf" srcId="{C3ACE3AA-E1F9-4C48-AFCF-F5F795AD142A}" destId="{27F5582D-8FA5-4DB4-AF01-DEDE942AEDAA}" srcOrd="2" destOrd="0" presId="urn:microsoft.com/office/officeart/2005/8/layout/hList1"/>
    <dgm:cxn modelId="{8734AEE9-930A-C24D-A489-6139D892241F}" type="presParOf" srcId="{27F5582D-8FA5-4DB4-AF01-DEDE942AEDAA}" destId="{7792974E-10C9-47DF-8AD9-C6C922655587}" srcOrd="0" destOrd="0" presId="urn:microsoft.com/office/officeart/2005/8/layout/hList1"/>
    <dgm:cxn modelId="{C1A006DC-394C-7640-998B-87CCAF599529}" type="presParOf" srcId="{27F5582D-8FA5-4DB4-AF01-DEDE942AEDAA}" destId="{FF96DA96-81D2-4D96-AFEF-DDD41D5522F0}" srcOrd="1" destOrd="0" presId="urn:microsoft.com/office/officeart/2005/8/layout/hList1"/>
    <dgm:cxn modelId="{CF8689E1-DA5F-DF4A-91AE-F3B09656FB6B}" type="presParOf" srcId="{C3ACE3AA-E1F9-4C48-AFCF-F5F795AD142A}" destId="{F94ABB5F-9D5A-4313-B569-8669658F2E05}" srcOrd="3" destOrd="0" presId="urn:microsoft.com/office/officeart/2005/8/layout/hList1"/>
    <dgm:cxn modelId="{C218C722-F660-8B47-B2CE-0C2D486AED88}" type="presParOf" srcId="{C3ACE3AA-E1F9-4C48-AFCF-F5F795AD142A}" destId="{06D3703C-AF32-4D36-B2B8-6034CC247259}" srcOrd="4" destOrd="0" presId="urn:microsoft.com/office/officeart/2005/8/layout/hList1"/>
    <dgm:cxn modelId="{E03D8658-6EB9-5E4B-9DA8-218FC3280E14}" type="presParOf" srcId="{06D3703C-AF32-4D36-B2B8-6034CC247259}" destId="{3250858E-6C8D-4EFF-8AF9-BB6F405ED230}" srcOrd="0" destOrd="0" presId="urn:microsoft.com/office/officeart/2005/8/layout/hList1"/>
    <dgm:cxn modelId="{4B5E565A-2E78-7B4D-B481-B4DFD6C4CBD9}" type="presParOf" srcId="{06D3703C-AF32-4D36-B2B8-6034CC247259}" destId="{39A19ED7-1498-4D4D-8516-6F6820C48EFE}"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D381D-E426-4006-BB19-454DDA9609BE}"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US"/>
        </a:p>
      </dgm:t>
    </dgm:pt>
    <dgm:pt modelId="{5F438F19-EEF6-4A0F-9973-50B8C650589A}">
      <dgm:prSet phldrT="[Text]"/>
      <dgm:spPr/>
      <dgm:t>
        <a:bodyPr/>
        <a:lstStyle/>
        <a:p>
          <a:r>
            <a:rPr lang="en-US" dirty="0" smtClean="0"/>
            <a:t>Spinning machine</a:t>
          </a:r>
          <a:endParaRPr lang="en-US" dirty="0"/>
        </a:p>
      </dgm:t>
    </dgm:pt>
    <dgm:pt modelId="{2F329942-9DD4-47E3-AF90-4A0BEE75828E}" type="parTrans" cxnId="{B0F4E785-A230-4D0A-AC03-05A12942EF46}">
      <dgm:prSet/>
      <dgm:spPr/>
      <dgm:t>
        <a:bodyPr/>
        <a:lstStyle/>
        <a:p>
          <a:endParaRPr lang="en-US"/>
        </a:p>
      </dgm:t>
    </dgm:pt>
    <dgm:pt modelId="{F6AD0D3F-C9CF-405C-80B6-4BF78B80D602}" type="sibTrans" cxnId="{B0F4E785-A230-4D0A-AC03-05A12942EF46}">
      <dgm:prSet/>
      <dgm:spPr/>
      <dgm:t>
        <a:bodyPr/>
        <a:lstStyle/>
        <a:p>
          <a:endParaRPr lang="en-US"/>
        </a:p>
      </dgm:t>
    </dgm:pt>
    <dgm:pt modelId="{A102ACB2-421B-49CF-9F5A-5D8901E8C08E}">
      <dgm:prSet phldrT="[Text]"/>
      <dgm:spPr/>
      <dgm:t>
        <a:bodyPr/>
        <a:lstStyle/>
        <a:p>
          <a:r>
            <a:rPr lang="en-US" dirty="0" smtClean="0"/>
            <a:t>Need to speed up weaving</a:t>
          </a:r>
        </a:p>
      </dgm:t>
    </dgm:pt>
    <dgm:pt modelId="{66F08180-3525-4D74-BE88-ADDA5353C42C}" type="parTrans" cxnId="{F42029AB-5737-44E6-A3BD-35BCEC03858E}">
      <dgm:prSet/>
      <dgm:spPr/>
      <dgm:t>
        <a:bodyPr/>
        <a:lstStyle/>
        <a:p>
          <a:endParaRPr lang="en-US"/>
        </a:p>
      </dgm:t>
    </dgm:pt>
    <dgm:pt modelId="{2B5F8085-A29A-4867-BE52-031816C1FFF0}" type="sibTrans" cxnId="{F42029AB-5737-44E6-A3BD-35BCEC03858E}">
      <dgm:prSet/>
      <dgm:spPr/>
      <dgm:t>
        <a:bodyPr/>
        <a:lstStyle/>
        <a:p>
          <a:endParaRPr lang="en-US"/>
        </a:p>
      </dgm:t>
    </dgm:pt>
    <dgm:pt modelId="{06FDB7AD-6FBC-4CB6-BEED-BE8F9FDBB7A9}">
      <dgm:prSet phldrT="[Text]"/>
      <dgm:spPr/>
      <dgm:t>
        <a:bodyPr/>
        <a:lstStyle/>
        <a:p>
          <a:r>
            <a:rPr lang="en-US" dirty="0" smtClean="0"/>
            <a:t>Power loom created</a:t>
          </a:r>
          <a:endParaRPr lang="en-US" dirty="0"/>
        </a:p>
      </dgm:t>
    </dgm:pt>
    <dgm:pt modelId="{92C99EA5-FA37-4530-A202-5A78144D1ADC}" type="parTrans" cxnId="{D5165715-43B9-40C7-B5D8-548040A9C68C}">
      <dgm:prSet/>
      <dgm:spPr/>
      <dgm:t>
        <a:bodyPr/>
        <a:lstStyle/>
        <a:p>
          <a:endParaRPr lang="en-US"/>
        </a:p>
      </dgm:t>
    </dgm:pt>
    <dgm:pt modelId="{6D97DB0D-681C-4EF1-89FB-9E47E7AFB24D}" type="sibTrans" cxnId="{D5165715-43B9-40C7-B5D8-548040A9C68C}">
      <dgm:prSet/>
      <dgm:spPr/>
      <dgm:t>
        <a:bodyPr/>
        <a:lstStyle/>
        <a:p>
          <a:endParaRPr lang="en-US"/>
        </a:p>
      </dgm:t>
    </dgm:pt>
    <dgm:pt modelId="{D3E49369-1FF8-472F-98BD-8B61298A4968}" type="pres">
      <dgm:prSet presAssocID="{F7BD381D-E426-4006-BB19-454DDA9609BE}" presName="outerComposite" presStyleCnt="0">
        <dgm:presLayoutVars>
          <dgm:chMax val="5"/>
          <dgm:dir/>
          <dgm:resizeHandles val="exact"/>
        </dgm:presLayoutVars>
      </dgm:prSet>
      <dgm:spPr/>
      <dgm:t>
        <a:bodyPr/>
        <a:lstStyle/>
        <a:p>
          <a:endParaRPr lang="en-US"/>
        </a:p>
      </dgm:t>
    </dgm:pt>
    <dgm:pt modelId="{5C34A394-1762-4D3B-9F29-9AD9B42CC671}" type="pres">
      <dgm:prSet presAssocID="{F7BD381D-E426-4006-BB19-454DDA9609BE}" presName="dummyMaxCanvas" presStyleCnt="0">
        <dgm:presLayoutVars/>
      </dgm:prSet>
      <dgm:spPr/>
    </dgm:pt>
    <dgm:pt modelId="{A46A9DC7-DACD-4ADA-A0D0-128337E1ABB3}" type="pres">
      <dgm:prSet presAssocID="{F7BD381D-E426-4006-BB19-454DDA9609BE}" presName="ThreeNodes_1" presStyleLbl="node1" presStyleIdx="0" presStyleCnt="3">
        <dgm:presLayoutVars>
          <dgm:bulletEnabled val="1"/>
        </dgm:presLayoutVars>
      </dgm:prSet>
      <dgm:spPr/>
      <dgm:t>
        <a:bodyPr/>
        <a:lstStyle/>
        <a:p>
          <a:endParaRPr lang="en-US"/>
        </a:p>
      </dgm:t>
    </dgm:pt>
    <dgm:pt modelId="{5938A31F-D14E-4A59-9EA2-B5A5AA96C5CE}" type="pres">
      <dgm:prSet presAssocID="{F7BD381D-E426-4006-BB19-454DDA9609BE}" presName="ThreeNodes_2" presStyleLbl="node1" presStyleIdx="1" presStyleCnt="3">
        <dgm:presLayoutVars>
          <dgm:bulletEnabled val="1"/>
        </dgm:presLayoutVars>
      </dgm:prSet>
      <dgm:spPr/>
      <dgm:t>
        <a:bodyPr/>
        <a:lstStyle/>
        <a:p>
          <a:endParaRPr lang="en-US"/>
        </a:p>
      </dgm:t>
    </dgm:pt>
    <dgm:pt modelId="{4E387A86-B59B-4B06-97BA-7418F07AA8A2}" type="pres">
      <dgm:prSet presAssocID="{F7BD381D-E426-4006-BB19-454DDA9609BE}" presName="ThreeNodes_3" presStyleLbl="node1" presStyleIdx="2" presStyleCnt="3">
        <dgm:presLayoutVars>
          <dgm:bulletEnabled val="1"/>
        </dgm:presLayoutVars>
      </dgm:prSet>
      <dgm:spPr/>
      <dgm:t>
        <a:bodyPr/>
        <a:lstStyle/>
        <a:p>
          <a:endParaRPr lang="en-US"/>
        </a:p>
      </dgm:t>
    </dgm:pt>
    <dgm:pt modelId="{8CB2590E-049C-4A89-9C9F-A2AD4177F525}" type="pres">
      <dgm:prSet presAssocID="{F7BD381D-E426-4006-BB19-454DDA9609BE}" presName="ThreeConn_1-2" presStyleLbl="fgAccFollowNode1" presStyleIdx="0" presStyleCnt="2">
        <dgm:presLayoutVars>
          <dgm:bulletEnabled val="1"/>
        </dgm:presLayoutVars>
      </dgm:prSet>
      <dgm:spPr/>
      <dgm:t>
        <a:bodyPr/>
        <a:lstStyle/>
        <a:p>
          <a:endParaRPr lang="en-US"/>
        </a:p>
      </dgm:t>
    </dgm:pt>
    <dgm:pt modelId="{18684D5E-369A-40B2-89DC-3601540BBB0B}" type="pres">
      <dgm:prSet presAssocID="{F7BD381D-E426-4006-BB19-454DDA9609BE}" presName="ThreeConn_2-3" presStyleLbl="fgAccFollowNode1" presStyleIdx="1" presStyleCnt="2">
        <dgm:presLayoutVars>
          <dgm:bulletEnabled val="1"/>
        </dgm:presLayoutVars>
      </dgm:prSet>
      <dgm:spPr/>
      <dgm:t>
        <a:bodyPr/>
        <a:lstStyle/>
        <a:p>
          <a:endParaRPr lang="en-US"/>
        </a:p>
      </dgm:t>
    </dgm:pt>
    <dgm:pt modelId="{BCE3271C-E48E-4693-962F-FE7D9EBA2F31}" type="pres">
      <dgm:prSet presAssocID="{F7BD381D-E426-4006-BB19-454DDA9609BE}" presName="ThreeNodes_1_text" presStyleLbl="node1" presStyleIdx="2" presStyleCnt="3">
        <dgm:presLayoutVars>
          <dgm:bulletEnabled val="1"/>
        </dgm:presLayoutVars>
      </dgm:prSet>
      <dgm:spPr/>
      <dgm:t>
        <a:bodyPr/>
        <a:lstStyle/>
        <a:p>
          <a:endParaRPr lang="en-US"/>
        </a:p>
      </dgm:t>
    </dgm:pt>
    <dgm:pt modelId="{D12DE346-2299-4D88-98E3-B5421170FBB7}" type="pres">
      <dgm:prSet presAssocID="{F7BD381D-E426-4006-BB19-454DDA9609BE}" presName="ThreeNodes_2_text" presStyleLbl="node1" presStyleIdx="2" presStyleCnt="3">
        <dgm:presLayoutVars>
          <dgm:bulletEnabled val="1"/>
        </dgm:presLayoutVars>
      </dgm:prSet>
      <dgm:spPr/>
      <dgm:t>
        <a:bodyPr/>
        <a:lstStyle/>
        <a:p>
          <a:endParaRPr lang="en-US"/>
        </a:p>
      </dgm:t>
    </dgm:pt>
    <dgm:pt modelId="{C8A53FC7-C767-4D5E-91FD-DD1B4B22736A}" type="pres">
      <dgm:prSet presAssocID="{F7BD381D-E426-4006-BB19-454DDA9609BE}" presName="ThreeNodes_3_text" presStyleLbl="node1" presStyleIdx="2" presStyleCnt="3">
        <dgm:presLayoutVars>
          <dgm:bulletEnabled val="1"/>
        </dgm:presLayoutVars>
      </dgm:prSet>
      <dgm:spPr/>
      <dgm:t>
        <a:bodyPr/>
        <a:lstStyle/>
        <a:p>
          <a:endParaRPr lang="en-US"/>
        </a:p>
      </dgm:t>
    </dgm:pt>
  </dgm:ptLst>
  <dgm:cxnLst>
    <dgm:cxn modelId="{170C41E1-BA1E-E44F-A444-03A8B09E69DA}" type="presOf" srcId="{06FDB7AD-6FBC-4CB6-BEED-BE8F9FDBB7A9}" destId="{C8A53FC7-C767-4D5E-91FD-DD1B4B22736A}" srcOrd="1" destOrd="0" presId="urn:microsoft.com/office/officeart/2005/8/layout/vProcess5"/>
    <dgm:cxn modelId="{43649CF1-86FE-6E4B-9537-5756673FB79D}" type="presOf" srcId="{F7BD381D-E426-4006-BB19-454DDA9609BE}" destId="{D3E49369-1FF8-472F-98BD-8B61298A4968}" srcOrd="0" destOrd="0" presId="urn:microsoft.com/office/officeart/2005/8/layout/vProcess5"/>
    <dgm:cxn modelId="{B0F4E785-A230-4D0A-AC03-05A12942EF46}" srcId="{F7BD381D-E426-4006-BB19-454DDA9609BE}" destId="{5F438F19-EEF6-4A0F-9973-50B8C650589A}" srcOrd="0" destOrd="0" parTransId="{2F329942-9DD4-47E3-AF90-4A0BEE75828E}" sibTransId="{F6AD0D3F-C9CF-405C-80B6-4BF78B80D602}"/>
    <dgm:cxn modelId="{9FFE18E8-CB56-E34B-BF2C-2522FAC7FBFF}" type="presOf" srcId="{A102ACB2-421B-49CF-9F5A-5D8901E8C08E}" destId="{5938A31F-D14E-4A59-9EA2-B5A5AA96C5CE}" srcOrd="0" destOrd="0" presId="urn:microsoft.com/office/officeart/2005/8/layout/vProcess5"/>
    <dgm:cxn modelId="{C985548D-1AF2-6648-8E3F-58A8A6EFD996}" type="presOf" srcId="{2B5F8085-A29A-4867-BE52-031816C1FFF0}" destId="{18684D5E-369A-40B2-89DC-3601540BBB0B}" srcOrd="0" destOrd="0" presId="urn:microsoft.com/office/officeart/2005/8/layout/vProcess5"/>
    <dgm:cxn modelId="{66CB7DBA-603C-E34E-89CD-E5DBB04C2A82}" type="presOf" srcId="{F6AD0D3F-C9CF-405C-80B6-4BF78B80D602}" destId="{8CB2590E-049C-4A89-9C9F-A2AD4177F525}" srcOrd="0" destOrd="0" presId="urn:microsoft.com/office/officeart/2005/8/layout/vProcess5"/>
    <dgm:cxn modelId="{278D398F-F850-4443-8854-4F1DD368B70D}" type="presOf" srcId="{5F438F19-EEF6-4A0F-9973-50B8C650589A}" destId="{A46A9DC7-DACD-4ADA-A0D0-128337E1ABB3}" srcOrd="0" destOrd="0" presId="urn:microsoft.com/office/officeart/2005/8/layout/vProcess5"/>
    <dgm:cxn modelId="{602E64F9-7404-1445-902E-EB8B479D2DA9}" type="presOf" srcId="{5F438F19-EEF6-4A0F-9973-50B8C650589A}" destId="{BCE3271C-E48E-4693-962F-FE7D9EBA2F31}" srcOrd="1" destOrd="0" presId="urn:microsoft.com/office/officeart/2005/8/layout/vProcess5"/>
    <dgm:cxn modelId="{F42029AB-5737-44E6-A3BD-35BCEC03858E}" srcId="{F7BD381D-E426-4006-BB19-454DDA9609BE}" destId="{A102ACB2-421B-49CF-9F5A-5D8901E8C08E}" srcOrd="1" destOrd="0" parTransId="{66F08180-3525-4D74-BE88-ADDA5353C42C}" sibTransId="{2B5F8085-A29A-4867-BE52-031816C1FFF0}"/>
    <dgm:cxn modelId="{3EA6A4E8-1A74-5E4E-A22F-30FF6C719CEF}" type="presOf" srcId="{06FDB7AD-6FBC-4CB6-BEED-BE8F9FDBB7A9}" destId="{4E387A86-B59B-4B06-97BA-7418F07AA8A2}" srcOrd="0" destOrd="0" presId="urn:microsoft.com/office/officeart/2005/8/layout/vProcess5"/>
    <dgm:cxn modelId="{D5165715-43B9-40C7-B5D8-548040A9C68C}" srcId="{F7BD381D-E426-4006-BB19-454DDA9609BE}" destId="{06FDB7AD-6FBC-4CB6-BEED-BE8F9FDBB7A9}" srcOrd="2" destOrd="0" parTransId="{92C99EA5-FA37-4530-A202-5A78144D1ADC}" sibTransId="{6D97DB0D-681C-4EF1-89FB-9E47E7AFB24D}"/>
    <dgm:cxn modelId="{DBE61B96-9459-9A42-A638-EC4546FABC35}" type="presOf" srcId="{A102ACB2-421B-49CF-9F5A-5D8901E8C08E}" destId="{D12DE346-2299-4D88-98E3-B5421170FBB7}" srcOrd="1" destOrd="0" presId="urn:microsoft.com/office/officeart/2005/8/layout/vProcess5"/>
    <dgm:cxn modelId="{9B6B6D69-FA7F-4B40-A6C9-24DA8ED85B8C}" type="presParOf" srcId="{D3E49369-1FF8-472F-98BD-8B61298A4968}" destId="{5C34A394-1762-4D3B-9F29-9AD9B42CC671}" srcOrd="0" destOrd="0" presId="urn:microsoft.com/office/officeart/2005/8/layout/vProcess5"/>
    <dgm:cxn modelId="{E0259B0D-6F38-3644-BAFF-4828A001BB11}" type="presParOf" srcId="{D3E49369-1FF8-472F-98BD-8B61298A4968}" destId="{A46A9DC7-DACD-4ADA-A0D0-128337E1ABB3}" srcOrd="1" destOrd="0" presId="urn:microsoft.com/office/officeart/2005/8/layout/vProcess5"/>
    <dgm:cxn modelId="{F39A7DF5-00B1-7B4E-B5AC-CD567A92D89C}" type="presParOf" srcId="{D3E49369-1FF8-472F-98BD-8B61298A4968}" destId="{5938A31F-D14E-4A59-9EA2-B5A5AA96C5CE}" srcOrd="2" destOrd="0" presId="urn:microsoft.com/office/officeart/2005/8/layout/vProcess5"/>
    <dgm:cxn modelId="{3DB8F5CC-6B25-AC4B-9AE9-1CA7CA050F2C}" type="presParOf" srcId="{D3E49369-1FF8-472F-98BD-8B61298A4968}" destId="{4E387A86-B59B-4B06-97BA-7418F07AA8A2}" srcOrd="3" destOrd="0" presId="urn:microsoft.com/office/officeart/2005/8/layout/vProcess5"/>
    <dgm:cxn modelId="{5043DA92-597B-3C41-85E4-1030D812F1C8}" type="presParOf" srcId="{D3E49369-1FF8-472F-98BD-8B61298A4968}" destId="{8CB2590E-049C-4A89-9C9F-A2AD4177F525}" srcOrd="4" destOrd="0" presId="urn:microsoft.com/office/officeart/2005/8/layout/vProcess5"/>
    <dgm:cxn modelId="{6F667573-22D6-9B49-A731-8A33125D9945}" type="presParOf" srcId="{D3E49369-1FF8-472F-98BD-8B61298A4968}" destId="{18684D5E-369A-40B2-89DC-3601540BBB0B}" srcOrd="5" destOrd="0" presId="urn:microsoft.com/office/officeart/2005/8/layout/vProcess5"/>
    <dgm:cxn modelId="{76E59C42-9362-694C-BC16-654CA4D3E889}" type="presParOf" srcId="{D3E49369-1FF8-472F-98BD-8B61298A4968}" destId="{BCE3271C-E48E-4693-962F-FE7D9EBA2F31}" srcOrd="6" destOrd="0" presId="urn:microsoft.com/office/officeart/2005/8/layout/vProcess5"/>
    <dgm:cxn modelId="{157E7778-5081-CC44-9E80-E87736CAFDB4}" type="presParOf" srcId="{D3E49369-1FF8-472F-98BD-8B61298A4968}" destId="{D12DE346-2299-4D88-98E3-B5421170FBB7}" srcOrd="7" destOrd="0" presId="urn:microsoft.com/office/officeart/2005/8/layout/vProcess5"/>
    <dgm:cxn modelId="{0A184812-4621-594E-AFF1-0AB56E2886D8}" type="presParOf" srcId="{D3E49369-1FF8-472F-98BD-8B61298A4968}" destId="{C8A53FC7-C767-4D5E-91FD-DD1B4B22736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79734A-C49D-4DE9-A16E-50BA401CF451}"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US"/>
        </a:p>
      </dgm:t>
    </dgm:pt>
    <dgm:pt modelId="{7B87BFE8-2592-4133-B922-5AA92D31FDD2}">
      <dgm:prSet phldrT="[Text]"/>
      <dgm:spPr/>
      <dgm:t>
        <a:bodyPr/>
        <a:lstStyle/>
        <a:p>
          <a:r>
            <a:rPr lang="en-US" dirty="0" smtClean="0"/>
            <a:t>Increased demand for raw cotton</a:t>
          </a:r>
          <a:endParaRPr lang="en-US" dirty="0"/>
        </a:p>
      </dgm:t>
    </dgm:pt>
    <dgm:pt modelId="{45013111-F427-4E60-B3E2-8FE1BCA1BBDA}" type="parTrans" cxnId="{68F473D0-FFEC-4296-B0B8-A9BDC7B82E3A}">
      <dgm:prSet/>
      <dgm:spPr/>
      <dgm:t>
        <a:bodyPr/>
        <a:lstStyle/>
        <a:p>
          <a:endParaRPr lang="en-US"/>
        </a:p>
      </dgm:t>
    </dgm:pt>
    <dgm:pt modelId="{899483EE-B8B4-4290-ABDD-4BC0FC1593B2}" type="sibTrans" cxnId="{68F473D0-FFEC-4296-B0B8-A9BDC7B82E3A}">
      <dgm:prSet/>
      <dgm:spPr/>
      <dgm:t>
        <a:bodyPr/>
        <a:lstStyle/>
        <a:p>
          <a:endParaRPr lang="en-US"/>
        </a:p>
      </dgm:t>
    </dgm:pt>
    <dgm:pt modelId="{C6DBD5A7-19A8-4A0D-B1FC-D471F8DD94A2}">
      <dgm:prSet phldrT="[Text]"/>
      <dgm:spPr/>
      <dgm:t>
        <a:bodyPr/>
        <a:lstStyle/>
        <a:p>
          <a:r>
            <a:rPr lang="en-US" dirty="0" smtClean="0"/>
            <a:t>Invention of the cotton gin</a:t>
          </a:r>
          <a:endParaRPr lang="en-US" dirty="0"/>
        </a:p>
      </dgm:t>
    </dgm:pt>
    <dgm:pt modelId="{FEED5ACC-99F6-4A7B-A15C-667201CA9A7C}" type="parTrans" cxnId="{E83BA10E-D461-4E8E-B9F4-AF48DA283388}">
      <dgm:prSet/>
      <dgm:spPr/>
      <dgm:t>
        <a:bodyPr/>
        <a:lstStyle/>
        <a:p>
          <a:endParaRPr lang="en-US"/>
        </a:p>
      </dgm:t>
    </dgm:pt>
    <dgm:pt modelId="{3E4702F5-1827-49E6-B690-7F4BF9C16D20}" type="sibTrans" cxnId="{E83BA10E-D461-4E8E-B9F4-AF48DA283388}">
      <dgm:prSet/>
      <dgm:spPr/>
      <dgm:t>
        <a:bodyPr/>
        <a:lstStyle/>
        <a:p>
          <a:endParaRPr lang="en-US"/>
        </a:p>
      </dgm:t>
    </dgm:pt>
    <dgm:pt modelId="{2350BFA4-FFD6-4E6A-832B-A5806FA3247B}">
      <dgm:prSet phldrT="[Text]"/>
      <dgm:spPr/>
      <dgm:t>
        <a:bodyPr/>
        <a:lstStyle/>
        <a:p>
          <a:r>
            <a:rPr lang="en-US" dirty="0" smtClean="0"/>
            <a:t>Power loom</a:t>
          </a:r>
          <a:endParaRPr lang="en-US" dirty="0"/>
        </a:p>
      </dgm:t>
    </dgm:pt>
    <dgm:pt modelId="{8A5734EA-C349-46A4-8243-2A8DFD17ABF5}" type="sibTrans" cxnId="{A95FEA8A-F01C-41F7-8B2E-C2385781935A}">
      <dgm:prSet/>
      <dgm:spPr/>
      <dgm:t>
        <a:bodyPr/>
        <a:lstStyle/>
        <a:p>
          <a:endParaRPr lang="en-US"/>
        </a:p>
      </dgm:t>
    </dgm:pt>
    <dgm:pt modelId="{2DB73714-41BA-4F2D-AB6F-D52AB5D63E63}" type="parTrans" cxnId="{A95FEA8A-F01C-41F7-8B2E-C2385781935A}">
      <dgm:prSet/>
      <dgm:spPr/>
      <dgm:t>
        <a:bodyPr/>
        <a:lstStyle/>
        <a:p>
          <a:endParaRPr lang="en-US"/>
        </a:p>
      </dgm:t>
    </dgm:pt>
    <dgm:pt modelId="{78777996-1C36-4A99-B0B2-6BCAAB098448}" type="pres">
      <dgm:prSet presAssocID="{C879734A-C49D-4DE9-A16E-50BA401CF451}" presName="outerComposite" presStyleCnt="0">
        <dgm:presLayoutVars>
          <dgm:chMax val="5"/>
          <dgm:dir/>
          <dgm:resizeHandles val="exact"/>
        </dgm:presLayoutVars>
      </dgm:prSet>
      <dgm:spPr/>
      <dgm:t>
        <a:bodyPr/>
        <a:lstStyle/>
        <a:p>
          <a:endParaRPr lang="en-US"/>
        </a:p>
      </dgm:t>
    </dgm:pt>
    <dgm:pt modelId="{38054383-A2C2-4ABC-A4ED-07C5F20E5D7B}" type="pres">
      <dgm:prSet presAssocID="{C879734A-C49D-4DE9-A16E-50BA401CF451}" presName="dummyMaxCanvas" presStyleCnt="0">
        <dgm:presLayoutVars/>
      </dgm:prSet>
      <dgm:spPr/>
    </dgm:pt>
    <dgm:pt modelId="{98EAD92C-2164-4AAF-9F85-E68FE04AC5C3}" type="pres">
      <dgm:prSet presAssocID="{C879734A-C49D-4DE9-A16E-50BA401CF451}" presName="ThreeNodes_1" presStyleLbl="node1" presStyleIdx="0" presStyleCnt="3" custLinFactNeighborX="1159" custLinFactNeighborY="8515">
        <dgm:presLayoutVars>
          <dgm:bulletEnabled val="1"/>
        </dgm:presLayoutVars>
      </dgm:prSet>
      <dgm:spPr/>
      <dgm:t>
        <a:bodyPr/>
        <a:lstStyle/>
        <a:p>
          <a:endParaRPr lang="en-US"/>
        </a:p>
      </dgm:t>
    </dgm:pt>
    <dgm:pt modelId="{06AA1D4E-11A4-4E7D-94B7-7547998830A8}" type="pres">
      <dgm:prSet presAssocID="{C879734A-C49D-4DE9-A16E-50BA401CF451}" presName="ThreeNodes_2" presStyleLbl="node1" presStyleIdx="1" presStyleCnt="3">
        <dgm:presLayoutVars>
          <dgm:bulletEnabled val="1"/>
        </dgm:presLayoutVars>
      </dgm:prSet>
      <dgm:spPr/>
      <dgm:t>
        <a:bodyPr/>
        <a:lstStyle/>
        <a:p>
          <a:endParaRPr lang="en-US"/>
        </a:p>
      </dgm:t>
    </dgm:pt>
    <dgm:pt modelId="{1922A2A2-3180-4083-9F33-B3E9F9DF4944}" type="pres">
      <dgm:prSet presAssocID="{C879734A-C49D-4DE9-A16E-50BA401CF451}" presName="ThreeNodes_3" presStyleLbl="node1" presStyleIdx="2" presStyleCnt="3">
        <dgm:presLayoutVars>
          <dgm:bulletEnabled val="1"/>
        </dgm:presLayoutVars>
      </dgm:prSet>
      <dgm:spPr/>
      <dgm:t>
        <a:bodyPr/>
        <a:lstStyle/>
        <a:p>
          <a:endParaRPr lang="en-US"/>
        </a:p>
      </dgm:t>
    </dgm:pt>
    <dgm:pt modelId="{8B264DBE-6B41-473F-90E9-0FBEB8166516}" type="pres">
      <dgm:prSet presAssocID="{C879734A-C49D-4DE9-A16E-50BA401CF451}" presName="ThreeConn_1-2" presStyleLbl="fgAccFollowNode1" presStyleIdx="0" presStyleCnt="2">
        <dgm:presLayoutVars>
          <dgm:bulletEnabled val="1"/>
        </dgm:presLayoutVars>
      </dgm:prSet>
      <dgm:spPr/>
      <dgm:t>
        <a:bodyPr/>
        <a:lstStyle/>
        <a:p>
          <a:endParaRPr lang="en-US"/>
        </a:p>
      </dgm:t>
    </dgm:pt>
    <dgm:pt modelId="{5F0C81A2-1C95-4B74-8902-9B7F1FE0FC73}" type="pres">
      <dgm:prSet presAssocID="{C879734A-C49D-4DE9-A16E-50BA401CF451}" presName="ThreeConn_2-3" presStyleLbl="fgAccFollowNode1" presStyleIdx="1" presStyleCnt="2">
        <dgm:presLayoutVars>
          <dgm:bulletEnabled val="1"/>
        </dgm:presLayoutVars>
      </dgm:prSet>
      <dgm:spPr/>
      <dgm:t>
        <a:bodyPr/>
        <a:lstStyle/>
        <a:p>
          <a:endParaRPr lang="en-US"/>
        </a:p>
      </dgm:t>
    </dgm:pt>
    <dgm:pt modelId="{86223D73-7D0B-4C0D-9BB0-36A882682821}" type="pres">
      <dgm:prSet presAssocID="{C879734A-C49D-4DE9-A16E-50BA401CF451}" presName="ThreeNodes_1_text" presStyleLbl="node1" presStyleIdx="2" presStyleCnt="3">
        <dgm:presLayoutVars>
          <dgm:bulletEnabled val="1"/>
        </dgm:presLayoutVars>
      </dgm:prSet>
      <dgm:spPr/>
      <dgm:t>
        <a:bodyPr/>
        <a:lstStyle/>
        <a:p>
          <a:endParaRPr lang="en-US"/>
        </a:p>
      </dgm:t>
    </dgm:pt>
    <dgm:pt modelId="{2B101B52-0398-4195-A525-ECEE32CD05F0}" type="pres">
      <dgm:prSet presAssocID="{C879734A-C49D-4DE9-A16E-50BA401CF451}" presName="ThreeNodes_2_text" presStyleLbl="node1" presStyleIdx="2" presStyleCnt="3">
        <dgm:presLayoutVars>
          <dgm:bulletEnabled val="1"/>
        </dgm:presLayoutVars>
      </dgm:prSet>
      <dgm:spPr/>
      <dgm:t>
        <a:bodyPr/>
        <a:lstStyle/>
        <a:p>
          <a:endParaRPr lang="en-US"/>
        </a:p>
      </dgm:t>
    </dgm:pt>
    <dgm:pt modelId="{5DDD89C5-6B90-44E6-9758-5082583729CE}" type="pres">
      <dgm:prSet presAssocID="{C879734A-C49D-4DE9-A16E-50BA401CF451}" presName="ThreeNodes_3_text" presStyleLbl="node1" presStyleIdx="2" presStyleCnt="3">
        <dgm:presLayoutVars>
          <dgm:bulletEnabled val="1"/>
        </dgm:presLayoutVars>
      </dgm:prSet>
      <dgm:spPr/>
      <dgm:t>
        <a:bodyPr/>
        <a:lstStyle/>
        <a:p>
          <a:endParaRPr lang="en-US"/>
        </a:p>
      </dgm:t>
    </dgm:pt>
  </dgm:ptLst>
  <dgm:cxnLst>
    <dgm:cxn modelId="{E83BA10E-D461-4E8E-B9F4-AF48DA283388}" srcId="{C879734A-C49D-4DE9-A16E-50BA401CF451}" destId="{C6DBD5A7-19A8-4A0D-B1FC-D471F8DD94A2}" srcOrd="2" destOrd="0" parTransId="{FEED5ACC-99F6-4A7B-A15C-667201CA9A7C}" sibTransId="{3E4702F5-1827-49E6-B690-7F4BF9C16D20}"/>
    <dgm:cxn modelId="{A95FEA8A-F01C-41F7-8B2E-C2385781935A}" srcId="{C879734A-C49D-4DE9-A16E-50BA401CF451}" destId="{2350BFA4-FFD6-4E6A-832B-A5806FA3247B}" srcOrd="0" destOrd="0" parTransId="{2DB73714-41BA-4F2D-AB6F-D52AB5D63E63}" sibTransId="{8A5734EA-C349-46A4-8243-2A8DFD17ABF5}"/>
    <dgm:cxn modelId="{F65723CF-2A78-2840-BDD8-59716413C85D}" type="presOf" srcId="{899483EE-B8B4-4290-ABDD-4BC0FC1593B2}" destId="{5F0C81A2-1C95-4B74-8902-9B7F1FE0FC73}" srcOrd="0" destOrd="0" presId="urn:microsoft.com/office/officeart/2005/8/layout/vProcess5"/>
    <dgm:cxn modelId="{1C42CB08-81A0-B043-AD50-E2103A2F9912}" type="presOf" srcId="{C6DBD5A7-19A8-4A0D-B1FC-D471F8DD94A2}" destId="{5DDD89C5-6B90-44E6-9758-5082583729CE}" srcOrd="1" destOrd="0" presId="urn:microsoft.com/office/officeart/2005/8/layout/vProcess5"/>
    <dgm:cxn modelId="{93D9B36D-01DC-CF40-A68A-DA5D21077F34}" type="presOf" srcId="{7B87BFE8-2592-4133-B922-5AA92D31FDD2}" destId="{06AA1D4E-11A4-4E7D-94B7-7547998830A8}" srcOrd="0" destOrd="0" presId="urn:microsoft.com/office/officeart/2005/8/layout/vProcess5"/>
    <dgm:cxn modelId="{68F473D0-FFEC-4296-B0B8-A9BDC7B82E3A}" srcId="{C879734A-C49D-4DE9-A16E-50BA401CF451}" destId="{7B87BFE8-2592-4133-B922-5AA92D31FDD2}" srcOrd="1" destOrd="0" parTransId="{45013111-F427-4E60-B3E2-8FE1BCA1BBDA}" sibTransId="{899483EE-B8B4-4290-ABDD-4BC0FC1593B2}"/>
    <dgm:cxn modelId="{8D93B099-6A13-2B4B-8458-8C5C3F717C58}" type="presOf" srcId="{C879734A-C49D-4DE9-A16E-50BA401CF451}" destId="{78777996-1C36-4A99-B0B2-6BCAAB098448}" srcOrd="0" destOrd="0" presId="urn:microsoft.com/office/officeart/2005/8/layout/vProcess5"/>
    <dgm:cxn modelId="{B8ADFDB8-0DEB-5C47-AC09-D7012B8D2CA3}" type="presOf" srcId="{7B87BFE8-2592-4133-B922-5AA92D31FDD2}" destId="{2B101B52-0398-4195-A525-ECEE32CD05F0}" srcOrd="1" destOrd="0" presId="urn:microsoft.com/office/officeart/2005/8/layout/vProcess5"/>
    <dgm:cxn modelId="{6C21D2C8-F376-604B-A893-B756F8E7690E}" type="presOf" srcId="{2350BFA4-FFD6-4E6A-832B-A5806FA3247B}" destId="{86223D73-7D0B-4C0D-9BB0-36A882682821}" srcOrd="1" destOrd="0" presId="urn:microsoft.com/office/officeart/2005/8/layout/vProcess5"/>
    <dgm:cxn modelId="{9FAA9C64-B709-4D44-B812-77E1588ACE64}" type="presOf" srcId="{C6DBD5A7-19A8-4A0D-B1FC-D471F8DD94A2}" destId="{1922A2A2-3180-4083-9F33-B3E9F9DF4944}" srcOrd="0" destOrd="0" presId="urn:microsoft.com/office/officeart/2005/8/layout/vProcess5"/>
    <dgm:cxn modelId="{85911700-8CA5-AE46-998A-F70456C4D89C}" type="presOf" srcId="{8A5734EA-C349-46A4-8243-2A8DFD17ABF5}" destId="{8B264DBE-6B41-473F-90E9-0FBEB8166516}" srcOrd="0" destOrd="0" presId="urn:microsoft.com/office/officeart/2005/8/layout/vProcess5"/>
    <dgm:cxn modelId="{FBFFE9FF-4724-FC42-B14D-CD735889A763}" type="presOf" srcId="{2350BFA4-FFD6-4E6A-832B-A5806FA3247B}" destId="{98EAD92C-2164-4AAF-9F85-E68FE04AC5C3}" srcOrd="0" destOrd="0" presId="urn:microsoft.com/office/officeart/2005/8/layout/vProcess5"/>
    <dgm:cxn modelId="{D29932F7-05A0-AD47-BDCD-3BE9F0A904D3}" type="presParOf" srcId="{78777996-1C36-4A99-B0B2-6BCAAB098448}" destId="{38054383-A2C2-4ABC-A4ED-07C5F20E5D7B}" srcOrd="0" destOrd="0" presId="urn:microsoft.com/office/officeart/2005/8/layout/vProcess5"/>
    <dgm:cxn modelId="{972C5336-A98A-F14C-9EF5-20685EF61320}" type="presParOf" srcId="{78777996-1C36-4A99-B0B2-6BCAAB098448}" destId="{98EAD92C-2164-4AAF-9F85-E68FE04AC5C3}" srcOrd="1" destOrd="0" presId="urn:microsoft.com/office/officeart/2005/8/layout/vProcess5"/>
    <dgm:cxn modelId="{AC58C695-1636-7D4F-84B1-4B79304424A8}" type="presParOf" srcId="{78777996-1C36-4A99-B0B2-6BCAAB098448}" destId="{06AA1D4E-11A4-4E7D-94B7-7547998830A8}" srcOrd="2" destOrd="0" presId="urn:microsoft.com/office/officeart/2005/8/layout/vProcess5"/>
    <dgm:cxn modelId="{3C7AC23B-C5CD-3842-9B39-AFEBB12433B6}" type="presParOf" srcId="{78777996-1C36-4A99-B0B2-6BCAAB098448}" destId="{1922A2A2-3180-4083-9F33-B3E9F9DF4944}" srcOrd="3" destOrd="0" presId="urn:microsoft.com/office/officeart/2005/8/layout/vProcess5"/>
    <dgm:cxn modelId="{FA1633C0-DAFA-E44B-8500-0037458E0C82}" type="presParOf" srcId="{78777996-1C36-4A99-B0B2-6BCAAB098448}" destId="{8B264DBE-6B41-473F-90E9-0FBEB8166516}" srcOrd="4" destOrd="0" presId="urn:microsoft.com/office/officeart/2005/8/layout/vProcess5"/>
    <dgm:cxn modelId="{FDD2701B-007F-4540-97E5-7E318D95B354}" type="presParOf" srcId="{78777996-1C36-4A99-B0B2-6BCAAB098448}" destId="{5F0C81A2-1C95-4B74-8902-9B7F1FE0FC73}" srcOrd="5" destOrd="0" presId="urn:microsoft.com/office/officeart/2005/8/layout/vProcess5"/>
    <dgm:cxn modelId="{48CE3303-C736-7B43-B736-560808692EA2}" type="presParOf" srcId="{78777996-1C36-4A99-B0B2-6BCAAB098448}" destId="{86223D73-7D0B-4C0D-9BB0-36A882682821}" srcOrd="6" destOrd="0" presId="urn:microsoft.com/office/officeart/2005/8/layout/vProcess5"/>
    <dgm:cxn modelId="{3962A030-BD75-0E4E-B388-136E86B0792B}" type="presParOf" srcId="{78777996-1C36-4A99-B0B2-6BCAAB098448}" destId="{2B101B52-0398-4195-A525-ECEE32CD05F0}" srcOrd="7" destOrd="0" presId="urn:microsoft.com/office/officeart/2005/8/layout/vProcess5"/>
    <dgm:cxn modelId="{E4CFAE8E-B177-9442-8056-A55AB22F5C07}" type="presParOf" srcId="{78777996-1C36-4A99-B0B2-6BCAAB098448}" destId="{5DDD89C5-6B90-44E6-9758-5082583729C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8C6C0-7177-44EB-B603-C811417870FE}" type="doc">
      <dgm:prSet loTypeId="urn:microsoft.com/office/officeart/2005/8/layout/vProcess5" loCatId="process" qsTypeId="urn:microsoft.com/office/officeart/2005/8/quickstyle/simple1#4" qsCatId="simple" csTypeId="urn:microsoft.com/office/officeart/2005/8/colors/accent1_2#4" csCatId="accent1" phldr="1"/>
      <dgm:spPr/>
      <dgm:t>
        <a:bodyPr/>
        <a:lstStyle/>
        <a:p>
          <a:endParaRPr lang="en-US"/>
        </a:p>
      </dgm:t>
    </dgm:pt>
    <dgm:pt modelId="{5BE03D5D-51B3-4209-9982-B7C0702C417C}">
      <dgm:prSet phldrT="[Text]"/>
      <dgm:spPr/>
      <dgm:t>
        <a:bodyPr/>
        <a:lstStyle/>
        <a:p>
          <a:r>
            <a:rPr lang="en-US" dirty="0" smtClean="0"/>
            <a:t>Cotton gin</a:t>
          </a:r>
          <a:endParaRPr lang="en-US" dirty="0"/>
        </a:p>
      </dgm:t>
    </dgm:pt>
    <dgm:pt modelId="{D8494115-38FF-40B5-A466-E708225078D9}" type="parTrans" cxnId="{0C66126A-3BC6-4BAC-8206-727CB1EE9F6C}">
      <dgm:prSet/>
      <dgm:spPr/>
      <dgm:t>
        <a:bodyPr/>
        <a:lstStyle/>
        <a:p>
          <a:endParaRPr lang="en-US"/>
        </a:p>
      </dgm:t>
    </dgm:pt>
    <dgm:pt modelId="{DC3EF3A6-D6A2-49F0-9ECC-5337833728DB}" type="sibTrans" cxnId="{0C66126A-3BC6-4BAC-8206-727CB1EE9F6C}">
      <dgm:prSet/>
      <dgm:spPr/>
      <dgm:t>
        <a:bodyPr/>
        <a:lstStyle/>
        <a:p>
          <a:endParaRPr lang="en-US"/>
        </a:p>
      </dgm:t>
    </dgm:pt>
    <dgm:pt modelId="{95CB8773-ACC9-4F18-B203-D5B673E71BBB}">
      <dgm:prSet phldrT="[Text]"/>
      <dgm:spPr/>
      <dgm:t>
        <a:bodyPr/>
        <a:lstStyle/>
        <a:p>
          <a:r>
            <a:rPr lang="en-US" dirty="0" smtClean="0"/>
            <a:t>Demands for stronger iron</a:t>
          </a:r>
          <a:endParaRPr lang="en-US" dirty="0"/>
        </a:p>
      </dgm:t>
    </dgm:pt>
    <dgm:pt modelId="{424595E4-84ED-414E-9148-4C1733806E88}" type="parTrans" cxnId="{04069F77-63B5-4DA0-A4BE-41F1F2410139}">
      <dgm:prSet/>
      <dgm:spPr/>
      <dgm:t>
        <a:bodyPr/>
        <a:lstStyle/>
        <a:p>
          <a:endParaRPr lang="en-US"/>
        </a:p>
      </dgm:t>
    </dgm:pt>
    <dgm:pt modelId="{77DD4236-A3F9-4C73-98F5-90BD2CC7FFC9}" type="sibTrans" cxnId="{04069F77-63B5-4DA0-A4BE-41F1F2410139}">
      <dgm:prSet/>
      <dgm:spPr/>
      <dgm:t>
        <a:bodyPr/>
        <a:lstStyle/>
        <a:p>
          <a:endParaRPr lang="en-US"/>
        </a:p>
      </dgm:t>
    </dgm:pt>
    <dgm:pt modelId="{FA614CD3-34FA-4251-B1B6-5899329DEE3F}">
      <dgm:prSet phldrT="[Text]"/>
      <dgm:spPr/>
      <dgm:t>
        <a:bodyPr/>
        <a:lstStyle/>
        <a:p>
          <a:r>
            <a:rPr lang="en-US" dirty="0" smtClean="0"/>
            <a:t>Improvements in iron smelting and the development of steel (Bessemer process)</a:t>
          </a:r>
          <a:endParaRPr lang="en-US" dirty="0"/>
        </a:p>
      </dgm:t>
    </dgm:pt>
    <dgm:pt modelId="{490F6C58-E5BA-4185-851A-1A532FD054E2}" type="parTrans" cxnId="{F509AAF9-AB88-4730-9E8F-A700E927C2BC}">
      <dgm:prSet/>
      <dgm:spPr/>
      <dgm:t>
        <a:bodyPr/>
        <a:lstStyle/>
        <a:p>
          <a:endParaRPr lang="en-US"/>
        </a:p>
      </dgm:t>
    </dgm:pt>
    <dgm:pt modelId="{42FFB847-F5A1-4F94-ABC1-AEA9BE7580F2}" type="sibTrans" cxnId="{F509AAF9-AB88-4730-9E8F-A700E927C2BC}">
      <dgm:prSet/>
      <dgm:spPr/>
      <dgm:t>
        <a:bodyPr/>
        <a:lstStyle/>
        <a:p>
          <a:endParaRPr lang="en-US"/>
        </a:p>
      </dgm:t>
    </dgm:pt>
    <dgm:pt modelId="{A191DE3E-D58D-4918-83E8-FB2B4F7F2588}" type="pres">
      <dgm:prSet presAssocID="{1C88C6C0-7177-44EB-B603-C811417870FE}" presName="outerComposite" presStyleCnt="0">
        <dgm:presLayoutVars>
          <dgm:chMax val="5"/>
          <dgm:dir/>
          <dgm:resizeHandles val="exact"/>
        </dgm:presLayoutVars>
      </dgm:prSet>
      <dgm:spPr/>
      <dgm:t>
        <a:bodyPr/>
        <a:lstStyle/>
        <a:p>
          <a:endParaRPr lang="en-US"/>
        </a:p>
      </dgm:t>
    </dgm:pt>
    <dgm:pt modelId="{E01BCD11-1E34-40EE-978B-3AC2633A68F8}" type="pres">
      <dgm:prSet presAssocID="{1C88C6C0-7177-44EB-B603-C811417870FE}" presName="dummyMaxCanvas" presStyleCnt="0">
        <dgm:presLayoutVars/>
      </dgm:prSet>
      <dgm:spPr/>
    </dgm:pt>
    <dgm:pt modelId="{F9AD6BDB-5226-44C6-89AF-55FE0E1BC7E3}" type="pres">
      <dgm:prSet presAssocID="{1C88C6C0-7177-44EB-B603-C811417870FE}" presName="ThreeNodes_1" presStyleLbl="node1" presStyleIdx="0" presStyleCnt="3">
        <dgm:presLayoutVars>
          <dgm:bulletEnabled val="1"/>
        </dgm:presLayoutVars>
      </dgm:prSet>
      <dgm:spPr/>
      <dgm:t>
        <a:bodyPr/>
        <a:lstStyle/>
        <a:p>
          <a:endParaRPr lang="en-US"/>
        </a:p>
      </dgm:t>
    </dgm:pt>
    <dgm:pt modelId="{10A6E1DF-2A5C-4E80-8FE0-A9A473FEC13D}" type="pres">
      <dgm:prSet presAssocID="{1C88C6C0-7177-44EB-B603-C811417870FE}" presName="ThreeNodes_2" presStyleLbl="node1" presStyleIdx="1" presStyleCnt="3">
        <dgm:presLayoutVars>
          <dgm:bulletEnabled val="1"/>
        </dgm:presLayoutVars>
      </dgm:prSet>
      <dgm:spPr/>
      <dgm:t>
        <a:bodyPr/>
        <a:lstStyle/>
        <a:p>
          <a:endParaRPr lang="en-US"/>
        </a:p>
      </dgm:t>
    </dgm:pt>
    <dgm:pt modelId="{4E70B786-9D07-4769-9613-CF7FD601D29A}" type="pres">
      <dgm:prSet presAssocID="{1C88C6C0-7177-44EB-B603-C811417870FE}" presName="ThreeNodes_3" presStyleLbl="node1" presStyleIdx="2" presStyleCnt="3">
        <dgm:presLayoutVars>
          <dgm:bulletEnabled val="1"/>
        </dgm:presLayoutVars>
      </dgm:prSet>
      <dgm:spPr/>
      <dgm:t>
        <a:bodyPr/>
        <a:lstStyle/>
        <a:p>
          <a:endParaRPr lang="en-US"/>
        </a:p>
      </dgm:t>
    </dgm:pt>
    <dgm:pt modelId="{5A23F29C-06D7-4962-A405-6CF486D05C6A}" type="pres">
      <dgm:prSet presAssocID="{1C88C6C0-7177-44EB-B603-C811417870FE}" presName="ThreeConn_1-2" presStyleLbl="fgAccFollowNode1" presStyleIdx="0" presStyleCnt="2">
        <dgm:presLayoutVars>
          <dgm:bulletEnabled val="1"/>
        </dgm:presLayoutVars>
      </dgm:prSet>
      <dgm:spPr/>
      <dgm:t>
        <a:bodyPr/>
        <a:lstStyle/>
        <a:p>
          <a:endParaRPr lang="en-US"/>
        </a:p>
      </dgm:t>
    </dgm:pt>
    <dgm:pt modelId="{45105E1B-1F52-4610-B917-8E812D60101C}" type="pres">
      <dgm:prSet presAssocID="{1C88C6C0-7177-44EB-B603-C811417870FE}" presName="ThreeConn_2-3" presStyleLbl="fgAccFollowNode1" presStyleIdx="1" presStyleCnt="2">
        <dgm:presLayoutVars>
          <dgm:bulletEnabled val="1"/>
        </dgm:presLayoutVars>
      </dgm:prSet>
      <dgm:spPr/>
      <dgm:t>
        <a:bodyPr/>
        <a:lstStyle/>
        <a:p>
          <a:endParaRPr lang="en-US"/>
        </a:p>
      </dgm:t>
    </dgm:pt>
    <dgm:pt modelId="{6B169E4D-B52A-49F1-AB75-B55F560EB9DF}" type="pres">
      <dgm:prSet presAssocID="{1C88C6C0-7177-44EB-B603-C811417870FE}" presName="ThreeNodes_1_text" presStyleLbl="node1" presStyleIdx="2" presStyleCnt="3">
        <dgm:presLayoutVars>
          <dgm:bulletEnabled val="1"/>
        </dgm:presLayoutVars>
      </dgm:prSet>
      <dgm:spPr/>
      <dgm:t>
        <a:bodyPr/>
        <a:lstStyle/>
        <a:p>
          <a:endParaRPr lang="en-US"/>
        </a:p>
      </dgm:t>
    </dgm:pt>
    <dgm:pt modelId="{72DF85C6-38ED-4096-9332-97A01EA16737}" type="pres">
      <dgm:prSet presAssocID="{1C88C6C0-7177-44EB-B603-C811417870FE}" presName="ThreeNodes_2_text" presStyleLbl="node1" presStyleIdx="2" presStyleCnt="3">
        <dgm:presLayoutVars>
          <dgm:bulletEnabled val="1"/>
        </dgm:presLayoutVars>
      </dgm:prSet>
      <dgm:spPr/>
      <dgm:t>
        <a:bodyPr/>
        <a:lstStyle/>
        <a:p>
          <a:endParaRPr lang="en-US"/>
        </a:p>
      </dgm:t>
    </dgm:pt>
    <dgm:pt modelId="{8C7760E2-A132-4DBB-8400-FB9832F3018D}" type="pres">
      <dgm:prSet presAssocID="{1C88C6C0-7177-44EB-B603-C811417870FE}" presName="ThreeNodes_3_text" presStyleLbl="node1" presStyleIdx="2" presStyleCnt="3">
        <dgm:presLayoutVars>
          <dgm:bulletEnabled val="1"/>
        </dgm:presLayoutVars>
      </dgm:prSet>
      <dgm:spPr/>
      <dgm:t>
        <a:bodyPr/>
        <a:lstStyle/>
        <a:p>
          <a:endParaRPr lang="en-US"/>
        </a:p>
      </dgm:t>
    </dgm:pt>
  </dgm:ptLst>
  <dgm:cxnLst>
    <dgm:cxn modelId="{F509AAF9-AB88-4730-9E8F-A700E927C2BC}" srcId="{1C88C6C0-7177-44EB-B603-C811417870FE}" destId="{FA614CD3-34FA-4251-B1B6-5899329DEE3F}" srcOrd="2" destOrd="0" parTransId="{490F6C58-E5BA-4185-851A-1A532FD054E2}" sibTransId="{42FFB847-F5A1-4F94-ABC1-AEA9BE7580F2}"/>
    <dgm:cxn modelId="{1CA7E0B6-DD73-2B4F-92CC-E7F892C5ABFD}" type="presOf" srcId="{5BE03D5D-51B3-4209-9982-B7C0702C417C}" destId="{6B169E4D-B52A-49F1-AB75-B55F560EB9DF}" srcOrd="1" destOrd="0" presId="urn:microsoft.com/office/officeart/2005/8/layout/vProcess5"/>
    <dgm:cxn modelId="{04069F77-63B5-4DA0-A4BE-41F1F2410139}" srcId="{1C88C6C0-7177-44EB-B603-C811417870FE}" destId="{95CB8773-ACC9-4F18-B203-D5B673E71BBB}" srcOrd="1" destOrd="0" parTransId="{424595E4-84ED-414E-9148-4C1733806E88}" sibTransId="{77DD4236-A3F9-4C73-98F5-90BD2CC7FFC9}"/>
    <dgm:cxn modelId="{53885885-BC88-C141-A1BD-9E5E154A4FFB}" type="presOf" srcId="{95CB8773-ACC9-4F18-B203-D5B673E71BBB}" destId="{72DF85C6-38ED-4096-9332-97A01EA16737}" srcOrd="1" destOrd="0" presId="urn:microsoft.com/office/officeart/2005/8/layout/vProcess5"/>
    <dgm:cxn modelId="{5FE0B8FB-2811-6043-9B23-A2A97A7BBABD}" type="presOf" srcId="{5BE03D5D-51B3-4209-9982-B7C0702C417C}" destId="{F9AD6BDB-5226-44C6-89AF-55FE0E1BC7E3}" srcOrd="0" destOrd="0" presId="urn:microsoft.com/office/officeart/2005/8/layout/vProcess5"/>
    <dgm:cxn modelId="{FDFE3FFF-F033-7B4F-AF90-5DCB8E96C527}" type="presOf" srcId="{FA614CD3-34FA-4251-B1B6-5899329DEE3F}" destId="{4E70B786-9D07-4769-9613-CF7FD601D29A}" srcOrd="0" destOrd="0" presId="urn:microsoft.com/office/officeart/2005/8/layout/vProcess5"/>
    <dgm:cxn modelId="{2043B3D0-B531-1B49-BD8B-7A680DB1F446}" type="presOf" srcId="{95CB8773-ACC9-4F18-B203-D5B673E71BBB}" destId="{10A6E1DF-2A5C-4E80-8FE0-A9A473FEC13D}" srcOrd="0" destOrd="0" presId="urn:microsoft.com/office/officeart/2005/8/layout/vProcess5"/>
    <dgm:cxn modelId="{3B2C0D8D-E7EC-064A-B7F2-CBD9EBB51A6A}" type="presOf" srcId="{FA614CD3-34FA-4251-B1B6-5899329DEE3F}" destId="{8C7760E2-A132-4DBB-8400-FB9832F3018D}" srcOrd="1" destOrd="0" presId="urn:microsoft.com/office/officeart/2005/8/layout/vProcess5"/>
    <dgm:cxn modelId="{A4819003-E9E7-9E4A-9467-83A3F6284690}" type="presOf" srcId="{DC3EF3A6-D6A2-49F0-9ECC-5337833728DB}" destId="{5A23F29C-06D7-4962-A405-6CF486D05C6A}" srcOrd="0" destOrd="0" presId="urn:microsoft.com/office/officeart/2005/8/layout/vProcess5"/>
    <dgm:cxn modelId="{0C66126A-3BC6-4BAC-8206-727CB1EE9F6C}" srcId="{1C88C6C0-7177-44EB-B603-C811417870FE}" destId="{5BE03D5D-51B3-4209-9982-B7C0702C417C}" srcOrd="0" destOrd="0" parTransId="{D8494115-38FF-40B5-A466-E708225078D9}" sibTransId="{DC3EF3A6-D6A2-49F0-9ECC-5337833728DB}"/>
    <dgm:cxn modelId="{CFC666F6-E3DF-DE48-9CFD-90BB19E51A51}" type="presOf" srcId="{1C88C6C0-7177-44EB-B603-C811417870FE}" destId="{A191DE3E-D58D-4918-83E8-FB2B4F7F2588}" srcOrd="0" destOrd="0" presId="urn:microsoft.com/office/officeart/2005/8/layout/vProcess5"/>
    <dgm:cxn modelId="{7EDA985B-564A-C743-8E9F-672553E1243D}" type="presOf" srcId="{77DD4236-A3F9-4C73-98F5-90BD2CC7FFC9}" destId="{45105E1B-1F52-4610-B917-8E812D60101C}" srcOrd="0" destOrd="0" presId="urn:microsoft.com/office/officeart/2005/8/layout/vProcess5"/>
    <dgm:cxn modelId="{BE85B113-03CE-D947-AE77-271D42A21B03}" type="presParOf" srcId="{A191DE3E-D58D-4918-83E8-FB2B4F7F2588}" destId="{E01BCD11-1E34-40EE-978B-3AC2633A68F8}" srcOrd="0" destOrd="0" presId="urn:microsoft.com/office/officeart/2005/8/layout/vProcess5"/>
    <dgm:cxn modelId="{63A61CA1-EE90-284E-8985-4ADD59371902}" type="presParOf" srcId="{A191DE3E-D58D-4918-83E8-FB2B4F7F2588}" destId="{F9AD6BDB-5226-44C6-89AF-55FE0E1BC7E3}" srcOrd="1" destOrd="0" presId="urn:microsoft.com/office/officeart/2005/8/layout/vProcess5"/>
    <dgm:cxn modelId="{490A4C4F-135C-614B-B16D-ED348FFBF544}" type="presParOf" srcId="{A191DE3E-D58D-4918-83E8-FB2B4F7F2588}" destId="{10A6E1DF-2A5C-4E80-8FE0-A9A473FEC13D}" srcOrd="2" destOrd="0" presId="urn:microsoft.com/office/officeart/2005/8/layout/vProcess5"/>
    <dgm:cxn modelId="{20275F7F-58E2-CB49-936F-2AF5B71C9443}" type="presParOf" srcId="{A191DE3E-D58D-4918-83E8-FB2B4F7F2588}" destId="{4E70B786-9D07-4769-9613-CF7FD601D29A}" srcOrd="3" destOrd="0" presId="urn:microsoft.com/office/officeart/2005/8/layout/vProcess5"/>
    <dgm:cxn modelId="{D9F50EF3-C848-EF4B-91FC-72B7EC03E0F5}" type="presParOf" srcId="{A191DE3E-D58D-4918-83E8-FB2B4F7F2588}" destId="{5A23F29C-06D7-4962-A405-6CF486D05C6A}" srcOrd="4" destOrd="0" presId="urn:microsoft.com/office/officeart/2005/8/layout/vProcess5"/>
    <dgm:cxn modelId="{EEDEEE4C-5129-E34C-85A2-677E4CC443B7}" type="presParOf" srcId="{A191DE3E-D58D-4918-83E8-FB2B4F7F2588}" destId="{45105E1B-1F52-4610-B917-8E812D60101C}" srcOrd="5" destOrd="0" presId="urn:microsoft.com/office/officeart/2005/8/layout/vProcess5"/>
    <dgm:cxn modelId="{173E8C3D-9815-0A4D-BAF6-A5894D9A939F}" type="presParOf" srcId="{A191DE3E-D58D-4918-83E8-FB2B4F7F2588}" destId="{6B169E4D-B52A-49F1-AB75-B55F560EB9DF}" srcOrd="6" destOrd="0" presId="urn:microsoft.com/office/officeart/2005/8/layout/vProcess5"/>
    <dgm:cxn modelId="{CA0EC87E-AA87-E44E-8825-7B4D60A41F0D}" type="presParOf" srcId="{A191DE3E-D58D-4918-83E8-FB2B4F7F2588}" destId="{72DF85C6-38ED-4096-9332-97A01EA16737}" srcOrd="7" destOrd="0" presId="urn:microsoft.com/office/officeart/2005/8/layout/vProcess5"/>
    <dgm:cxn modelId="{AE1337E5-73C5-6C46-B7C8-AC2552D7DA46}" type="presParOf" srcId="{A191DE3E-D58D-4918-83E8-FB2B4F7F2588}" destId="{8C7760E2-A132-4DBB-8400-FB9832F301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F9CF67-64A8-4097-A32E-17D048ADAE21}" type="doc">
      <dgm:prSet loTypeId="urn:microsoft.com/office/officeart/2005/8/layout/process1" loCatId="process" qsTypeId="urn:microsoft.com/office/officeart/2005/8/quickstyle/simple1#5" qsCatId="simple" csTypeId="urn:microsoft.com/office/officeart/2005/8/colors/accent1_2#5" csCatId="accent1" phldr="1"/>
      <dgm:spPr/>
    </dgm:pt>
    <dgm:pt modelId="{89652ACD-3938-4D8E-863C-D0931CB40634}">
      <dgm:prSet phldrT="[Text]"/>
      <dgm:spPr/>
      <dgm:t>
        <a:bodyPr/>
        <a:lstStyle/>
        <a:p>
          <a:r>
            <a:rPr lang="en-US" dirty="0" smtClean="0"/>
            <a:t>As more steam-powered machines were built, factories needed more coal to create  this steam</a:t>
          </a:r>
          <a:endParaRPr lang="en-US" dirty="0"/>
        </a:p>
      </dgm:t>
    </dgm:pt>
    <dgm:pt modelId="{655B7FD1-EEA3-46D0-9666-9B1C0A578CF1}" type="parTrans" cxnId="{9D69A6F8-C7D5-4B19-8363-01608A7CF5E5}">
      <dgm:prSet/>
      <dgm:spPr/>
      <dgm:t>
        <a:bodyPr/>
        <a:lstStyle/>
        <a:p>
          <a:endParaRPr lang="en-US"/>
        </a:p>
      </dgm:t>
    </dgm:pt>
    <dgm:pt modelId="{5BBC0CDD-0B9D-4D40-9CB8-379E334CADF5}" type="sibTrans" cxnId="{9D69A6F8-C7D5-4B19-8363-01608A7CF5E5}">
      <dgm:prSet/>
      <dgm:spPr/>
      <dgm:t>
        <a:bodyPr/>
        <a:lstStyle/>
        <a:p>
          <a:endParaRPr lang="en-US"/>
        </a:p>
      </dgm:t>
    </dgm:pt>
    <dgm:pt modelId="{3AE0EA9B-4551-41D1-A373-E6CD7D6FAEDA}">
      <dgm:prSet phldrT="[Text]"/>
      <dgm:spPr/>
      <dgm:t>
        <a:bodyPr/>
        <a:lstStyle/>
        <a:p>
          <a:r>
            <a:rPr lang="en-US" dirty="0" smtClean="0"/>
            <a:t>Mining methods improved to meet the demand for more coal</a:t>
          </a:r>
          <a:endParaRPr lang="en-US" dirty="0"/>
        </a:p>
      </dgm:t>
    </dgm:pt>
    <dgm:pt modelId="{0846B986-5A74-472F-BCFB-DC9B041B203E}" type="parTrans" cxnId="{D9246F24-8E3A-4FE2-BB43-25BBA729320D}">
      <dgm:prSet/>
      <dgm:spPr/>
      <dgm:t>
        <a:bodyPr/>
        <a:lstStyle/>
        <a:p>
          <a:endParaRPr lang="en-US"/>
        </a:p>
      </dgm:t>
    </dgm:pt>
    <dgm:pt modelId="{6117D261-0585-43F1-8221-B1CBDB7B4E73}" type="sibTrans" cxnId="{D9246F24-8E3A-4FE2-BB43-25BBA729320D}">
      <dgm:prSet/>
      <dgm:spPr/>
      <dgm:t>
        <a:bodyPr/>
        <a:lstStyle/>
        <a:p>
          <a:endParaRPr lang="en-US"/>
        </a:p>
      </dgm:t>
    </dgm:pt>
    <dgm:pt modelId="{50B58142-3E85-4931-B431-3F40C474E149}" type="pres">
      <dgm:prSet presAssocID="{D7F9CF67-64A8-4097-A32E-17D048ADAE21}" presName="Name0" presStyleCnt="0">
        <dgm:presLayoutVars>
          <dgm:dir/>
          <dgm:resizeHandles val="exact"/>
        </dgm:presLayoutVars>
      </dgm:prSet>
      <dgm:spPr/>
    </dgm:pt>
    <dgm:pt modelId="{391ACC5C-CF60-4EB8-A74F-68887449075B}" type="pres">
      <dgm:prSet presAssocID="{89652ACD-3938-4D8E-863C-D0931CB40634}" presName="node" presStyleLbl="node1" presStyleIdx="0" presStyleCnt="2">
        <dgm:presLayoutVars>
          <dgm:bulletEnabled val="1"/>
        </dgm:presLayoutVars>
      </dgm:prSet>
      <dgm:spPr/>
      <dgm:t>
        <a:bodyPr/>
        <a:lstStyle/>
        <a:p>
          <a:endParaRPr lang="en-US"/>
        </a:p>
      </dgm:t>
    </dgm:pt>
    <dgm:pt modelId="{2B8AD839-4137-4184-9475-C23B7D39BB4E}" type="pres">
      <dgm:prSet presAssocID="{5BBC0CDD-0B9D-4D40-9CB8-379E334CADF5}" presName="sibTrans" presStyleLbl="sibTrans2D1" presStyleIdx="0" presStyleCnt="1"/>
      <dgm:spPr/>
      <dgm:t>
        <a:bodyPr/>
        <a:lstStyle/>
        <a:p>
          <a:endParaRPr lang="en-US"/>
        </a:p>
      </dgm:t>
    </dgm:pt>
    <dgm:pt modelId="{026D919F-DB71-4355-A238-CC7A27148F6A}" type="pres">
      <dgm:prSet presAssocID="{5BBC0CDD-0B9D-4D40-9CB8-379E334CADF5}" presName="connectorText" presStyleLbl="sibTrans2D1" presStyleIdx="0" presStyleCnt="1"/>
      <dgm:spPr/>
      <dgm:t>
        <a:bodyPr/>
        <a:lstStyle/>
        <a:p>
          <a:endParaRPr lang="en-US"/>
        </a:p>
      </dgm:t>
    </dgm:pt>
    <dgm:pt modelId="{0B058DB1-6632-47E1-BDA6-3DF5AFCBC909}" type="pres">
      <dgm:prSet presAssocID="{3AE0EA9B-4551-41D1-A373-E6CD7D6FAEDA}" presName="node" presStyleLbl="node1" presStyleIdx="1" presStyleCnt="2">
        <dgm:presLayoutVars>
          <dgm:bulletEnabled val="1"/>
        </dgm:presLayoutVars>
      </dgm:prSet>
      <dgm:spPr/>
      <dgm:t>
        <a:bodyPr/>
        <a:lstStyle/>
        <a:p>
          <a:endParaRPr lang="en-US"/>
        </a:p>
      </dgm:t>
    </dgm:pt>
  </dgm:ptLst>
  <dgm:cxnLst>
    <dgm:cxn modelId="{B6BDACB0-DC66-1D48-A3E9-BA5890C36FC1}" type="presOf" srcId="{3AE0EA9B-4551-41D1-A373-E6CD7D6FAEDA}" destId="{0B058DB1-6632-47E1-BDA6-3DF5AFCBC909}" srcOrd="0" destOrd="0" presId="urn:microsoft.com/office/officeart/2005/8/layout/process1"/>
    <dgm:cxn modelId="{6BC6EAA7-8E82-CE45-9B8D-80B1C6D1C3CC}" type="presOf" srcId="{D7F9CF67-64A8-4097-A32E-17D048ADAE21}" destId="{50B58142-3E85-4931-B431-3F40C474E149}" srcOrd="0" destOrd="0" presId="urn:microsoft.com/office/officeart/2005/8/layout/process1"/>
    <dgm:cxn modelId="{5D77E581-EF3A-C646-AF7B-34DD1ABE51D0}" type="presOf" srcId="{5BBC0CDD-0B9D-4D40-9CB8-379E334CADF5}" destId="{2B8AD839-4137-4184-9475-C23B7D39BB4E}" srcOrd="0" destOrd="0" presId="urn:microsoft.com/office/officeart/2005/8/layout/process1"/>
    <dgm:cxn modelId="{9D69A6F8-C7D5-4B19-8363-01608A7CF5E5}" srcId="{D7F9CF67-64A8-4097-A32E-17D048ADAE21}" destId="{89652ACD-3938-4D8E-863C-D0931CB40634}" srcOrd="0" destOrd="0" parTransId="{655B7FD1-EEA3-46D0-9666-9B1C0A578CF1}" sibTransId="{5BBC0CDD-0B9D-4D40-9CB8-379E334CADF5}"/>
    <dgm:cxn modelId="{EF76AB5C-3D35-8B43-9C89-83A9094F8C2D}" type="presOf" srcId="{5BBC0CDD-0B9D-4D40-9CB8-379E334CADF5}" destId="{026D919F-DB71-4355-A238-CC7A27148F6A}" srcOrd="1" destOrd="0" presId="urn:microsoft.com/office/officeart/2005/8/layout/process1"/>
    <dgm:cxn modelId="{C17A001E-1F87-A841-862C-82F5A8699BE5}" type="presOf" srcId="{89652ACD-3938-4D8E-863C-D0931CB40634}" destId="{391ACC5C-CF60-4EB8-A74F-68887449075B}" srcOrd="0" destOrd="0" presId="urn:microsoft.com/office/officeart/2005/8/layout/process1"/>
    <dgm:cxn modelId="{D9246F24-8E3A-4FE2-BB43-25BBA729320D}" srcId="{D7F9CF67-64A8-4097-A32E-17D048ADAE21}" destId="{3AE0EA9B-4551-41D1-A373-E6CD7D6FAEDA}" srcOrd="1" destOrd="0" parTransId="{0846B986-5A74-472F-BCFB-DC9B041B203E}" sibTransId="{6117D261-0585-43F1-8221-B1CBDB7B4E73}"/>
    <dgm:cxn modelId="{321F4981-C210-234B-A942-51C980FF0840}" type="presParOf" srcId="{50B58142-3E85-4931-B431-3F40C474E149}" destId="{391ACC5C-CF60-4EB8-A74F-68887449075B}" srcOrd="0" destOrd="0" presId="urn:microsoft.com/office/officeart/2005/8/layout/process1"/>
    <dgm:cxn modelId="{0CA0FB34-B66D-CB4D-B6DF-C63F92F01136}" type="presParOf" srcId="{50B58142-3E85-4931-B431-3F40C474E149}" destId="{2B8AD839-4137-4184-9475-C23B7D39BB4E}" srcOrd="1" destOrd="0" presId="urn:microsoft.com/office/officeart/2005/8/layout/process1"/>
    <dgm:cxn modelId="{7B5F7C1F-407C-D94A-8BD9-0F87336B3BCF}" type="presParOf" srcId="{2B8AD839-4137-4184-9475-C23B7D39BB4E}" destId="{026D919F-DB71-4355-A238-CC7A27148F6A}" srcOrd="0" destOrd="0" presId="urn:microsoft.com/office/officeart/2005/8/layout/process1"/>
    <dgm:cxn modelId="{B294BB8F-7774-D342-8552-DC09BCE0F724}" type="presParOf" srcId="{50B58142-3E85-4931-B431-3F40C474E149}" destId="{0B058DB1-6632-47E1-BDA6-3DF5AFCBC90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6FC4E-D8FB-4B32-B7BA-12CB10E69A82}" type="doc">
      <dgm:prSet loTypeId="urn:microsoft.com/office/officeart/2005/8/layout/process4" loCatId="list" qsTypeId="urn:microsoft.com/office/officeart/2005/8/quickstyle/simple1#6" qsCatId="simple" csTypeId="urn:microsoft.com/office/officeart/2005/8/colors/accent1_2#6" csCatId="accent1" phldr="1"/>
      <dgm:spPr/>
      <dgm:t>
        <a:bodyPr/>
        <a:lstStyle/>
        <a:p>
          <a:endParaRPr lang="en-US"/>
        </a:p>
      </dgm:t>
    </dgm:pt>
    <dgm:pt modelId="{BFF9D00C-315C-4F50-819F-EB5273FFCA29}">
      <dgm:prSet phldrT="[Text]"/>
      <dgm:spPr/>
      <dgm:t>
        <a:bodyPr/>
        <a:lstStyle/>
        <a:p>
          <a:r>
            <a:rPr lang="en-US" dirty="0" smtClean="0"/>
            <a:t>Flying shuttle, 1733</a:t>
          </a:r>
          <a:endParaRPr lang="en-US" dirty="0"/>
        </a:p>
      </dgm:t>
    </dgm:pt>
    <dgm:pt modelId="{EC39540E-4167-4B5A-A37B-ECF5EEF2D24B}" type="parTrans" cxnId="{C9A720EC-BA5D-4121-8176-33CA8974A8ED}">
      <dgm:prSet/>
      <dgm:spPr/>
      <dgm:t>
        <a:bodyPr/>
        <a:lstStyle/>
        <a:p>
          <a:endParaRPr lang="en-US"/>
        </a:p>
      </dgm:t>
    </dgm:pt>
    <dgm:pt modelId="{0D36B811-D204-4233-9D67-71A2FC24688E}" type="sibTrans" cxnId="{C9A720EC-BA5D-4121-8176-33CA8974A8ED}">
      <dgm:prSet/>
      <dgm:spPr/>
      <dgm:t>
        <a:bodyPr/>
        <a:lstStyle/>
        <a:p>
          <a:endParaRPr lang="en-US"/>
        </a:p>
      </dgm:t>
    </dgm:pt>
    <dgm:pt modelId="{C27ED186-CFE3-4CE8-94BB-4D49FBDAEBDC}">
      <dgm:prSet phldrT="[Text]"/>
      <dgm:spPr/>
      <dgm:t>
        <a:bodyPr/>
        <a:lstStyle/>
        <a:p>
          <a:r>
            <a:rPr lang="en-US" dirty="0" smtClean="0"/>
            <a:t>Hand-operated machine which increased the speed of weaving</a:t>
          </a:r>
          <a:endParaRPr lang="en-US" dirty="0"/>
        </a:p>
      </dgm:t>
    </dgm:pt>
    <dgm:pt modelId="{49D79E6E-B2D4-47BC-9D42-FA482D4BEFB5}" type="parTrans" cxnId="{555F17C7-1494-4781-AFE7-A8E2803F9D55}">
      <dgm:prSet/>
      <dgm:spPr/>
      <dgm:t>
        <a:bodyPr/>
        <a:lstStyle/>
        <a:p>
          <a:endParaRPr lang="en-US"/>
        </a:p>
      </dgm:t>
    </dgm:pt>
    <dgm:pt modelId="{AF170416-037B-43C8-BA56-4CC2254677CD}" type="sibTrans" cxnId="{555F17C7-1494-4781-AFE7-A8E2803F9D55}">
      <dgm:prSet/>
      <dgm:spPr/>
      <dgm:t>
        <a:bodyPr/>
        <a:lstStyle/>
        <a:p>
          <a:endParaRPr lang="en-US"/>
        </a:p>
      </dgm:t>
    </dgm:pt>
    <dgm:pt modelId="{B3BEDDE6-9561-42E8-BB8E-CAD111BF6178}">
      <dgm:prSet phldrT="[Text]"/>
      <dgm:spPr/>
      <dgm:t>
        <a:bodyPr/>
        <a:lstStyle/>
        <a:p>
          <a:r>
            <a:rPr lang="en-US" dirty="0" smtClean="0"/>
            <a:t>James Hargreaves (English)</a:t>
          </a:r>
          <a:endParaRPr lang="en-US" dirty="0"/>
        </a:p>
      </dgm:t>
    </dgm:pt>
    <dgm:pt modelId="{7F14973B-021D-4D89-A163-1F3E019A3AC8}" type="parTrans" cxnId="{87825095-9F30-431B-B685-89F1C1F49A66}">
      <dgm:prSet/>
      <dgm:spPr/>
      <dgm:t>
        <a:bodyPr/>
        <a:lstStyle/>
        <a:p>
          <a:endParaRPr lang="en-US"/>
        </a:p>
      </dgm:t>
    </dgm:pt>
    <dgm:pt modelId="{D480A3A2-0236-4449-9429-EAE4A2C5F467}" type="sibTrans" cxnId="{87825095-9F30-431B-B685-89F1C1F49A66}">
      <dgm:prSet/>
      <dgm:spPr/>
      <dgm:t>
        <a:bodyPr/>
        <a:lstStyle/>
        <a:p>
          <a:endParaRPr lang="en-US"/>
        </a:p>
      </dgm:t>
    </dgm:pt>
    <dgm:pt modelId="{44B283FA-721E-4002-80A7-97073A61E2AE}">
      <dgm:prSet phldrT="[Text]"/>
      <dgm:spPr/>
      <dgm:t>
        <a:bodyPr/>
        <a:lstStyle/>
        <a:p>
          <a:r>
            <a:rPr lang="en-US" dirty="0" smtClean="0"/>
            <a:t>Spinning jenny, 1765</a:t>
          </a:r>
          <a:endParaRPr lang="en-US" dirty="0"/>
        </a:p>
      </dgm:t>
    </dgm:pt>
    <dgm:pt modelId="{997C15F9-8F68-49CA-94C7-7963E65925AF}" type="parTrans" cxnId="{1EB616B6-4DF0-47ED-8D20-13BB02DC4D88}">
      <dgm:prSet/>
      <dgm:spPr/>
      <dgm:t>
        <a:bodyPr/>
        <a:lstStyle/>
        <a:p>
          <a:endParaRPr lang="en-US"/>
        </a:p>
      </dgm:t>
    </dgm:pt>
    <dgm:pt modelId="{B8A7C0CF-144B-4DD9-AFFF-C10344B84CBE}" type="sibTrans" cxnId="{1EB616B6-4DF0-47ED-8D20-13BB02DC4D88}">
      <dgm:prSet/>
      <dgm:spPr/>
      <dgm:t>
        <a:bodyPr/>
        <a:lstStyle/>
        <a:p>
          <a:endParaRPr lang="en-US"/>
        </a:p>
      </dgm:t>
    </dgm:pt>
    <dgm:pt modelId="{95428B0C-A0B3-4B92-A965-0101060DC1B6}">
      <dgm:prSet phldrT="[Text]"/>
      <dgm:spPr/>
      <dgm:t>
        <a:bodyPr/>
        <a:lstStyle/>
        <a:p>
          <a:r>
            <a:rPr lang="en-US" dirty="0" smtClean="0"/>
            <a:t>Home-based machine that spun thread 8 times faster than when spun by hand</a:t>
          </a:r>
          <a:endParaRPr lang="en-US" dirty="0"/>
        </a:p>
      </dgm:t>
    </dgm:pt>
    <dgm:pt modelId="{03F283DE-E5F4-429E-AB80-86EC1DD3B617}" type="parTrans" cxnId="{7D18C32E-EB89-4CC5-8BCF-A292EDEA3770}">
      <dgm:prSet/>
      <dgm:spPr/>
      <dgm:t>
        <a:bodyPr/>
        <a:lstStyle/>
        <a:p>
          <a:endParaRPr lang="en-US"/>
        </a:p>
      </dgm:t>
    </dgm:pt>
    <dgm:pt modelId="{6C578DC7-68FB-4F59-81A2-6AE63E75F14B}" type="sibTrans" cxnId="{7D18C32E-EB89-4CC5-8BCF-A292EDEA3770}">
      <dgm:prSet/>
      <dgm:spPr/>
      <dgm:t>
        <a:bodyPr/>
        <a:lstStyle/>
        <a:p>
          <a:endParaRPr lang="en-US"/>
        </a:p>
      </dgm:t>
    </dgm:pt>
    <dgm:pt modelId="{F9786F2A-21C6-4842-9949-C6BF1DA1FA9A}">
      <dgm:prSet phldrT="[Text]"/>
      <dgm:spPr/>
      <dgm:t>
        <a:bodyPr/>
        <a:lstStyle/>
        <a:p>
          <a:r>
            <a:rPr lang="en-US" dirty="0" smtClean="0"/>
            <a:t>Richard Arkwright (English)</a:t>
          </a:r>
          <a:endParaRPr lang="en-US" dirty="0"/>
        </a:p>
      </dgm:t>
    </dgm:pt>
    <dgm:pt modelId="{EBDA00A0-917F-45B4-9782-6D88ACE586C9}" type="parTrans" cxnId="{60B1B47F-E8AF-4524-A06E-3B475D654BD8}">
      <dgm:prSet/>
      <dgm:spPr/>
      <dgm:t>
        <a:bodyPr/>
        <a:lstStyle/>
        <a:p>
          <a:endParaRPr lang="en-US"/>
        </a:p>
      </dgm:t>
    </dgm:pt>
    <dgm:pt modelId="{FCD2AA9F-A419-4B05-A690-9289B8A5457B}" type="sibTrans" cxnId="{60B1B47F-E8AF-4524-A06E-3B475D654BD8}">
      <dgm:prSet/>
      <dgm:spPr/>
      <dgm:t>
        <a:bodyPr/>
        <a:lstStyle/>
        <a:p>
          <a:endParaRPr lang="en-US"/>
        </a:p>
      </dgm:t>
    </dgm:pt>
    <dgm:pt modelId="{D0924BD3-9EF6-45F3-B86F-94D3E055514B}">
      <dgm:prSet phldrT="[Text]"/>
      <dgm:spPr/>
      <dgm:t>
        <a:bodyPr/>
        <a:lstStyle/>
        <a:p>
          <a:r>
            <a:rPr lang="en-US" dirty="0" smtClean="0"/>
            <a:t>Water frame, 1769</a:t>
          </a:r>
          <a:endParaRPr lang="en-US" dirty="0"/>
        </a:p>
      </dgm:t>
    </dgm:pt>
    <dgm:pt modelId="{9A7FC839-5F7F-4718-BA0B-600C22B34955}" type="parTrans" cxnId="{08916B5E-9F25-4BAF-9D7A-84D4D627B2E5}">
      <dgm:prSet/>
      <dgm:spPr/>
      <dgm:t>
        <a:bodyPr/>
        <a:lstStyle/>
        <a:p>
          <a:endParaRPr lang="en-US"/>
        </a:p>
      </dgm:t>
    </dgm:pt>
    <dgm:pt modelId="{7627935C-4CF8-4DD2-B8C8-12494C915723}" type="sibTrans" cxnId="{08916B5E-9F25-4BAF-9D7A-84D4D627B2E5}">
      <dgm:prSet/>
      <dgm:spPr/>
      <dgm:t>
        <a:bodyPr/>
        <a:lstStyle/>
        <a:p>
          <a:endParaRPr lang="en-US"/>
        </a:p>
      </dgm:t>
    </dgm:pt>
    <dgm:pt modelId="{7F2EB400-0401-4C5E-B3DA-283ED9BC3901}">
      <dgm:prSet phldrT="[Text]"/>
      <dgm:spPr/>
      <dgm:t>
        <a:bodyPr/>
        <a:lstStyle/>
        <a:p>
          <a:r>
            <a:rPr lang="en-US" dirty="0" smtClean="0"/>
            <a:t>Water-powered spinning machine that was too large for use in a home – led to the creation of factories</a:t>
          </a:r>
          <a:endParaRPr lang="en-US" dirty="0"/>
        </a:p>
      </dgm:t>
    </dgm:pt>
    <dgm:pt modelId="{8B351200-3DAB-4543-8D45-C4EEF0390BF6}" type="parTrans" cxnId="{0FD75F71-29C7-422D-9F8E-A6B3144FFA58}">
      <dgm:prSet/>
      <dgm:spPr/>
      <dgm:t>
        <a:bodyPr/>
        <a:lstStyle/>
        <a:p>
          <a:endParaRPr lang="en-US"/>
        </a:p>
      </dgm:t>
    </dgm:pt>
    <dgm:pt modelId="{A964E8E7-6F19-449F-992C-CF90D8CC5290}" type="sibTrans" cxnId="{0FD75F71-29C7-422D-9F8E-A6B3144FFA58}">
      <dgm:prSet/>
      <dgm:spPr/>
      <dgm:t>
        <a:bodyPr/>
        <a:lstStyle/>
        <a:p>
          <a:endParaRPr lang="en-US"/>
        </a:p>
      </dgm:t>
    </dgm:pt>
    <dgm:pt modelId="{A4B9A194-21E9-4E1A-B64D-999836ED3C40}" type="pres">
      <dgm:prSet presAssocID="{0DA6FC4E-D8FB-4B32-B7BA-12CB10E69A82}" presName="Name0" presStyleCnt="0">
        <dgm:presLayoutVars>
          <dgm:dir/>
          <dgm:animLvl val="lvl"/>
          <dgm:resizeHandles val="exact"/>
        </dgm:presLayoutVars>
      </dgm:prSet>
      <dgm:spPr/>
      <dgm:t>
        <a:bodyPr/>
        <a:lstStyle/>
        <a:p>
          <a:endParaRPr lang="en-US"/>
        </a:p>
      </dgm:t>
    </dgm:pt>
    <dgm:pt modelId="{EE901C89-2DEC-4CBF-BF12-81E28633B9BF}" type="pres">
      <dgm:prSet presAssocID="{F9786F2A-21C6-4842-9949-C6BF1DA1FA9A}" presName="boxAndChildren" presStyleCnt="0"/>
      <dgm:spPr/>
    </dgm:pt>
    <dgm:pt modelId="{5368C5B2-D6C0-477B-945B-D3388F07FF75}" type="pres">
      <dgm:prSet presAssocID="{F9786F2A-21C6-4842-9949-C6BF1DA1FA9A}" presName="parentTextBox" presStyleLbl="node1" presStyleIdx="0" presStyleCnt="3"/>
      <dgm:spPr/>
      <dgm:t>
        <a:bodyPr/>
        <a:lstStyle/>
        <a:p>
          <a:endParaRPr lang="en-US"/>
        </a:p>
      </dgm:t>
    </dgm:pt>
    <dgm:pt modelId="{34FC737C-8DC8-404A-B755-EC49BAC0B605}" type="pres">
      <dgm:prSet presAssocID="{F9786F2A-21C6-4842-9949-C6BF1DA1FA9A}" presName="entireBox" presStyleLbl="node1" presStyleIdx="0" presStyleCnt="3"/>
      <dgm:spPr/>
      <dgm:t>
        <a:bodyPr/>
        <a:lstStyle/>
        <a:p>
          <a:endParaRPr lang="en-US"/>
        </a:p>
      </dgm:t>
    </dgm:pt>
    <dgm:pt modelId="{1A3D9321-4069-4A0F-913A-1A9BB4214A1F}" type="pres">
      <dgm:prSet presAssocID="{F9786F2A-21C6-4842-9949-C6BF1DA1FA9A}" presName="descendantBox" presStyleCnt="0"/>
      <dgm:spPr/>
    </dgm:pt>
    <dgm:pt modelId="{2422692B-E6FA-4038-9CF1-23FE663653FB}" type="pres">
      <dgm:prSet presAssocID="{D0924BD3-9EF6-45F3-B86F-94D3E055514B}" presName="childTextBox" presStyleLbl="fgAccFollowNode1" presStyleIdx="0" presStyleCnt="5" custScaleX="35737">
        <dgm:presLayoutVars>
          <dgm:bulletEnabled val="1"/>
        </dgm:presLayoutVars>
      </dgm:prSet>
      <dgm:spPr/>
      <dgm:t>
        <a:bodyPr/>
        <a:lstStyle/>
        <a:p>
          <a:endParaRPr lang="en-US"/>
        </a:p>
      </dgm:t>
    </dgm:pt>
    <dgm:pt modelId="{071BCA9D-DC4F-480A-A2FE-040B09808E4B}" type="pres">
      <dgm:prSet presAssocID="{7F2EB400-0401-4C5E-B3DA-283ED9BC3901}" presName="childTextBox" presStyleLbl="fgAccFollowNode1" presStyleIdx="1" presStyleCnt="5">
        <dgm:presLayoutVars>
          <dgm:bulletEnabled val="1"/>
        </dgm:presLayoutVars>
      </dgm:prSet>
      <dgm:spPr/>
      <dgm:t>
        <a:bodyPr/>
        <a:lstStyle/>
        <a:p>
          <a:endParaRPr lang="en-US"/>
        </a:p>
      </dgm:t>
    </dgm:pt>
    <dgm:pt modelId="{8BDC8A92-0A79-4BFD-ADC7-2609B203D297}" type="pres">
      <dgm:prSet presAssocID="{D480A3A2-0236-4449-9429-EAE4A2C5F467}" presName="sp" presStyleCnt="0"/>
      <dgm:spPr/>
    </dgm:pt>
    <dgm:pt modelId="{AE3A63BA-6E03-4979-BC99-40B386CA5420}" type="pres">
      <dgm:prSet presAssocID="{B3BEDDE6-9561-42E8-BB8E-CAD111BF6178}" presName="arrowAndChildren" presStyleCnt="0"/>
      <dgm:spPr/>
    </dgm:pt>
    <dgm:pt modelId="{D3B11F5F-81D8-45D1-AF49-9F5398EA4E5A}" type="pres">
      <dgm:prSet presAssocID="{B3BEDDE6-9561-42E8-BB8E-CAD111BF6178}" presName="parentTextArrow" presStyleLbl="node1" presStyleIdx="0" presStyleCnt="3"/>
      <dgm:spPr/>
      <dgm:t>
        <a:bodyPr/>
        <a:lstStyle/>
        <a:p>
          <a:endParaRPr lang="en-US"/>
        </a:p>
      </dgm:t>
    </dgm:pt>
    <dgm:pt modelId="{24AB3CFE-60BA-4F4B-A4A9-CB73DF04BE6A}" type="pres">
      <dgm:prSet presAssocID="{B3BEDDE6-9561-42E8-BB8E-CAD111BF6178}" presName="arrow" presStyleLbl="node1" presStyleIdx="1" presStyleCnt="3"/>
      <dgm:spPr/>
      <dgm:t>
        <a:bodyPr/>
        <a:lstStyle/>
        <a:p>
          <a:endParaRPr lang="en-US"/>
        </a:p>
      </dgm:t>
    </dgm:pt>
    <dgm:pt modelId="{A65E0130-A578-4A68-A912-A1F44195EF43}" type="pres">
      <dgm:prSet presAssocID="{B3BEDDE6-9561-42E8-BB8E-CAD111BF6178}" presName="descendantArrow" presStyleCnt="0"/>
      <dgm:spPr/>
    </dgm:pt>
    <dgm:pt modelId="{C2F43CD3-2FEB-4F22-988F-CD7903AEF2D7}" type="pres">
      <dgm:prSet presAssocID="{44B283FA-721E-4002-80A7-97073A61E2AE}" presName="childTextArrow" presStyleLbl="fgAccFollowNode1" presStyleIdx="2" presStyleCnt="5" custScaleX="29508">
        <dgm:presLayoutVars>
          <dgm:bulletEnabled val="1"/>
        </dgm:presLayoutVars>
      </dgm:prSet>
      <dgm:spPr/>
      <dgm:t>
        <a:bodyPr/>
        <a:lstStyle/>
        <a:p>
          <a:endParaRPr lang="en-US"/>
        </a:p>
      </dgm:t>
    </dgm:pt>
    <dgm:pt modelId="{337F2082-E570-45ED-8A8E-00D7A58F629A}" type="pres">
      <dgm:prSet presAssocID="{95428B0C-A0B3-4B92-A965-0101060DC1B6}" presName="childTextArrow" presStyleLbl="fgAccFollowNode1" presStyleIdx="3" presStyleCnt="5">
        <dgm:presLayoutVars>
          <dgm:bulletEnabled val="1"/>
        </dgm:presLayoutVars>
      </dgm:prSet>
      <dgm:spPr/>
      <dgm:t>
        <a:bodyPr/>
        <a:lstStyle/>
        <a:p>
          <a:endParaRPr lang="en-US"/>
        </a:p>
      </dgm:t>
    </dgm:pt>
    <dgm:pt modelId="{DD4F9FE6-F048-5A49-8B70-662C2BCA304F}" type="pres">
      <dgm:prSet presAssocID="{0D36B811-D204-4233-9D67-71A2FC24688E}" presName="sp" presStyleCnt="0"/>
      <dgm:spPr/>
    </dgm:pt>
    <dgm:pt modelId="{DDDD7844-8038-8E4E-BC74-9AFD112BDF2B}" type="pres">
      <dgm:prSet presAssocID="{BFF9D00C-315C-4F50-819F-EB5273FFCA29}" presName="arrowAndChildren" presStyleCnt="0"/>
      <dgm:spPr/>
    </dgm:pt>
    <dgm:pt modelId="{49C38712-F4F6-4D46-83B1-51BADC44795A}" type="pres">
      <dgm:prSet presAssocID="{BFF9D00C-315C-4F50-819F-EB5273FFCA29}" presName="parentTextArrow" presStyleLbl="node1" presStyleIdx="1" presStyleCnt="3"/>
      <dgm:spPr/>
      <dgm:t>
        <a:bodyPr/>
        <a:lstStyle/>
        <a:p>
          <a:endParaRPr lang="en-US"/>
        </a:p>
      </dgm:t>
    </dgm:pt>
    <dgm:pt modelId="{1DDE0C8B-77A5-DE45-A1AB-AB2FBFC8B1B2}" type="pres">
      <dgm:prSet presAssocID="{BFF9D00C-315C-4F50-819F-EB5273FFCA29}" presName="arrow" presStyleLbl="node1" presStyleIdx="2" presStyleCnt="3"/>
      <dgm:spPr/>
      <dgm:t>
        <a:bodyPr/>
        <a:lstStyle/>
        <a:p>
          <a:endParaRPr lang="en-US"/>
        </a:p>
      </dgm:t>
    </dgm:pt>
    <dgm:pt modelId="{FD60B483-157C-F642-9764-CB6A2C393629}" type="pres">
      <dgm:prSet presAssocID="{BFF9D00C-315C-4F50-819F-EB5273FFCA29}" presName="descendantArrow" presStyleCnt="0"/>
      <dgm:spPr/>
    </dgm:pt>
    <dgm:pt modelId="{A37AB70B-AF07-4606-96A3-271FA4E9CF47}" type="pres">
      <dgm:prSet presAssocID="{C27ED186-CFE3-4CE8-94BB-4D49FBDAEBDC}" presName="childTextArrow" presStyleLbl="fgAccFollowNode1" presStyleIdx="4" presStyleCnt="5">
        <dgm:presLayoutVars>
          <dgm:bulletEnabled val="1"/>
        </dgm:presLayoutVars>
      </dgm:prSet>
      <dgm:spPr/>
      <dgm:t>
        <a:bodyPr/>
        <a:lstStyle/>
        <a:p>
          <a:endParaRPr lang="en-US"/>
        </a:p>
      </dgm:t>
    </dgm:pt>
  </dgm:ptLst>
  <dgm:cxnLst>
    <dgm:cxn modelId="{979DDD53-CB30-FD4B-A010-3B3C7AEA717E}" type="presOf" srcId="{B3BEDDE6-9561-42E8-BB8E-CAD111BF6178}" destId="{D3B11F5F-81D8-45D1-AF49-9F5398EA4E5A}" srcOrd="0" destOrd="0" presId="urn:microsoft.com/office/officeart/2005/8/layout/process4"/>
    <dgm:cxn modelId="{1EB616B6-4DF0-47ED-8D20-13BB02DC4D88}" srcId="{B3BEDDE6-9561-42E8-BB8E-CAD111BF6178}" destId="{44B283FA-721E-4002-80A7-97073A61E2AE}" srcOrd="0" destOrd="0" parTransId="{997C15F9-8F68-49CA-94C7-7963E65925AF}" sibTransId="{B8A7C0CF-144B-4DD9-AFFF-C10344B84CBE}"/>
    <dgm:cxn modelId="{DC693B58-3F1C-844C-A5EF-1ACEBE6B85A7}" type="presOf" srcId="{C27ED186-CFE3-4CE8-94BB-4D49FBDAEBDC}" destId="{A37AB70B-AF07-4606-96A3-271FA4E9CF47}" srcOrd="0" destOrd="0" presId="urn:microsoft.com/office/officeart/2005/8/layout/process4"/>
    <dgm:cxn modelId="{555F17C7-1494-4781-AFE7-A8E2803F9D55}" srcId="{BFF9D00C-315C-4F50-819F-EB5273FFCA29}" destId="{C27ED186-CFE3-4CE8-94BB-4D49FBDAEBDC}" srcOrd="0" destOrd="0" parTransId="{49D79E6E-B2D4-47BC-9D42-FA482D4BEFB5}" sibTransId="{AF170416-037B-43C8-BA56-4CC2254677CD}"/>
    <dgm:cxn modelId="{94DFD5D0-4425-3740-B9B6-B891E9FD08EF}" type="presOf" srcId="{44B283FA-721E-4002-80A7-97073A61E2AE}" destId="{C2F43CD3-2FEB-4F22-988F-CD7903AEF2D7}" srcOrd="0" destOrd="0" presId="urn:microsoft.com/office/officeart/2005/8/layout/process4"/>
    <dgm:cxn modelId="{87825095-9F30-431B-B685-89F1C1F49A66}" srcId="{0DA6FC4E-D8FB-4B32-B7BA-12CB10E69A82}" destId="{B3BEDDE6-9561-42E8-BB8E-CAD111BF6178}" srcOrd="1" destOrd="0" parTransId="{7F14973B-021D-4D89-A163-1F3E019A3AC8}" sibTransId="{D480A3A2-0236-4449-9429-EAE4A2C5F467}"/>
    <dgm:cxn modelId="{BEF71CCB-8D75-D243-976D-1EA0CB977F22}" type="presOf" srcId="{95428B0C-A0B3-4B92-A965-0101060DC1B6}" destId="{337F2082-E570-45ED-8A8E-00D7A58F629A}" srcOrd="0" destOrd="0" presId="urn:microsoft.com/office/officeart/2005/8/layout/process4"/>
    <dgm:cxn modelId="{0FD75F71-29C7-422D-9F8E-A6B3144FFA58}" srcId="{F9786F2A-21C6-4842-9949-C6BF1DA1FA9A}" destId="{7F2EB400-0401-4C5E-B3DA-283ED9BC3901}" srcOrd="1" destOrd="0" parTransId="{8B351200-3DAB-4543-8D45-C4EEF0390BF6}" sibTransId="{A964E8E7-6F19-449F-992C-CF90D8CC5290}"/>
    <dgm:cxn modelId="{EAD72278-6A39-3F43-86B7-D26CDFEF9F3A}" type="presOf" srcId="{F9786F2A-21C6-4842-9949-C6BF1DA1FA9A}" destId="{34FC737C-8DC8-404A-B755-EC49BAC0B605}" srcOrd="1" destOrd="0" presId="urn:microsoft.com/office/officeart/2005/8/layout/process4"/>
    <dgm:cxn modelId="{C3A74900-E219-9948-8572-8A86D9015A3D}" type="presOf" srcId="{BFF9D00C-315C-4F50-819F-EB5273FFCA29}" destId="{49C38712-F4F6-4D46-83B1-51BADC44795A}" srcOrd="0" destOrd="0" presId="urn:microsoft.com/office/officeart/2005/8/layout/process4"/>
    <dgm:cxn modelId="{D2D8E8F2-1F59-A648-BC81-80CAA63927E8}" type="presOf" srcId="{7F2EB400-0401-4C5E-B3DA-283ED9BC3901}" destId="{071BCA9D-DC4F-480A-A2FE-040B09808E4B}" srcOrd="0" destOrd="0" presId="urn:microsoft.com/office/officeart/2005/8/layout/process4"/>
    <dgm:cxn modelId="{C4BC6066-28E0-FF4D-901B-8D465BCA81B2}" type="presOf" srcId="{0DA6FC4E-D8FB-4B32-B7BA-12CB10E69A82}" destId="{A4B9A194-21E9-4E1A-B64D-999836ED3C40}" srcOrd="0" destOrd="0" presId="urn:microsoft.com/office/officeart/2005/8/layout/process4"/>
    <dgm:cxn modelId="{60B1B47F-E8AF-4524-A06E-3B475D654BD8}" srcId="{0DA6FC4E-D8FB-4B32-B7BA-12CB10E69A82}" destId="{F9786F2A-21C6-4842-9949-C6BF1DA1FA9A}" srcOrd="2" destOrd="0" parTransId="{EBDA00A0-917F-45B4-9782-6D88ACE586C9}" sibTransId="{FCD2AA9F-A419-4B05-A690-9289B8A5457B}"/>
    <dgm:cxn modelId="{9A9F6286-0E1A-6847-8C7B-1365DDC40344}" type="presOf" srcId="{B3BEDDE6-9561-42E8-BB8E-CAD111BF6178}" destId="{24AB3CFE-60BA-4F4B-A4A9-CB73DF04BE6A}" srcOrd="1" destOrd="0" presId="urn:microsoft.com/office/officeart/2005/8/layout/process4"/>
    <dgm:cxn modelId="{6308858F-F6FB-6846-AD5C-A017BC3BC34E}" type="presOf" srcId="{D0924BD3-9EF6-45F3-B86F-94D3E055514B}" destId="{2422692B-E6FA-4038-9CF1-23FE663653FB}" srcOrd="0" destOrd="0" presId="urn:microsoft.com/office/officeart/2005/8/layout/process4"/>
    <dgm:cxn modelId="{08916B5E-9F25-4BAF-9D7A-84D4D627B2E5}" srcId="{F9786F2A-21C6-4842-9949-C6BF1DA1FA9A}" destId="{D0924BD3-9EF6-45F3-B86F-94D3E055514B}" srcOrd="0" destOrd="0" parTransId="{9A7FC839-5F7F-4718-BA0B-600C22B34955}" sibTransId="{7627935C-4CF8-4DD2-B8C8-12494C915723}"/>
    <dgm:cxn modelId="{D3B7F986-807C-AF4D-B97A-7C4EC381D0CB}" type="presOf" srcId="{F9786F2A-21C6-4842-9949-C6BF1DA1FA9A}" destId="{5368C5B2-D6C0-477B-945B-D3388F07FF75}" srcOrd="0" destOrd="0" presId="urn:microsoft.com/office/officeart/2005/8/layout/process4"/>
    <dgm:cxn modelId="{7D18C32E-EB89-4CC5-8BCF-A292EDEA3770}" srcId="{B3BEDDE6-9561-42E8-BB8E-CAD111BF6178}" destId="{95428B0C-A0B3-4B92-A965-0101060DC1B6}" srcOrd="1" destOrd="0" parTransId="{03F283DE-E5F4-429E-AB80-86EC1DD3B617}" sibTransId="{6C578DC7-68FB-4F59-81A2-6AE63E75F14B}"/>
    <dgm:cxn modelId="{10C78EF3-3776-174D-BC9C-82CE76D0439D}" type="presOf" srcId="{BFF9D00C-315C-4F50-819F-EB5273FFCA29}" destId="{1DDE0C8B-77A5-DE45-A1AB-AB2FBFC8B1B2}" srcOrd="1" destOrd="0" presId="urn:microsoft.com/office/officeart/2005/8/layout/process4"/>
    <dgm:cxn modelId="{C9A720EC-BA5D-4121-8176-33CA8974A8ED}" srcId="{0DA6FC4E-D8FB-4B32-B7BA-12CB10E69A82}" destId="{BFF9D00C-315C-4F50-819F-EB5273FFCA29}" srcOrd="0" destOrd="0" parTransId="{EC39540E-4167-4B5A-A37B-ECF5EEF2D24B}" sibTransId="{0D36B811-D204-4233-9D67-71A2FC24688E}"/>
    <dgm:cxn modelId="{65AC7EF8-6B7E-B64C-9E94-A9D4347B4050}" type="presParOf" srcId="{A4B9A194-21E9-4E1A-B64D-999836ED3C40}" destId="{EE901C89-2DEC-4CBF-BF12-81E28633B9BF}" srcOrd="0" destOrd="0" presId="urn:microsoft.com/office/officeart/2005/8/layout/process4"/>
    <dgm:cxn modelId="{EA412ED5-C6DE-2246-8967-2B8E9A9585CB}" type="presParOf" srcId="{EE901C89-2DEC-4CBF-BF12-81E28633B9BF}" destId="{5368C5B2-D6C0-477B-945B-D3388F07FF75}" srcOrd="0" destOrd="0" presId="urn:microsoft.com/office/officeart/2005/8/layout/process4"/>
    <dgm:cxn modelId="{389247D8-9FF8-6B48-B369-62F9FD01B340}" type="presParOf" srcId="{EE901C89-2DEC-4CBF-BF12-81E28633B9BF}" destId="{34FC737C-8DC8-404A-B755-EC49BAC0B605}" srcOrd="1" destOrd="0" presId="urn:microsoft.com/office/officeart/2005/8/layout/process4"/>
    <dgm:cxn modelId="{DE0B04EF-9293-714A-962C-71174257BDA3}" type="presParOf" srcId="{EE901C89-2DEC-4CBF-BF12-81E28633B9BF}" destId="{1A3D9321-4069-4A0F-913A-1A9BB4214A1F}" srcOrd="2" destOrd="0" presId="urn:microsoft.com/office/officeart/2005/8/layout/process4"/>
    <dgm:cxn modelId="{48524500-5573-6947-85F5-F46A0E55FB7F}" type="presParOf" srcId="{1A3D9321-4069-4A0F-913A-1A9BB4214A1F}" destId="{2422692B-E6FA-4038-9CF1-23FE663653FB}" srcOrd="0" destOrd="0" presId="urn:microsoft.com/office/officeart/2005/8/layout/process4"/>
    <dgm:cxn modelId="{B3E37054-8B98-8746-87C9-65D533EAA0D5}" type="presParOf" srcId="{1A3D9321-4069-4A0F-913A-1A9BB4214A1F}" destId="{071BCA9D-DC4F-480A-A2FE-040B09808E4B}" srcOrd="1" destOrd="0" presId="urn:microsoft.com/office/officeart/2005/8/layout/process4"/>
    <dgm:cxn modelId="{40E20D4C-6490-C548-9EFE-9870A501FEF8}" type="presParOf" srcId="{A4B9A194-21E9-4E1A-B64D-999836ED3C40}" destId="{8BDC8A92-0A79-4BFD-ADC7-2609B203D297}" srcOrd="1" destOrd="0" presId="urn:microsoft.com/office/officeart/2005/8/layout/process4"/>
    <dgm:cxn modelId="{462F9BBD-F868-1247-83AF-031BDC2C456B}" type="presParOf" srcId="{A4B9A194-21E9-4E1A-B64D-999836ED3C40}" destId="{AE3A63BA-6E03-4979-BC99-40B386CA5420}" srcOrd="2" destOrd="0" presId="urn:microsoft.com/office/officeart/2005/8/layout/process4"/>
    <dgm:cxn modelId="{1EE75E40-C1AB-034C-BAFB-1640B36078A4}" type="presParOf" srcId="{AE3A63BA-6E03-4979-BC99-40B386CA5420}" destId="{D3B11F5F-81D8-45D1-AF49-9F5398EA4E5A}" srcOrd="0" destOrd="0" presId="urn:microsoft.com/office/officeart/2005/8/layout/process4"/>
    <dgm:cxn modelId="{0BAE8F2B-B5C6-5342-B4F8-CC46485C1978}" type="presParOf" srcId="{AE3A63BA-6E03-4979-BC99-40B386CA5420}" destId="{24AB3CFE-60BA-4F4B-A4A9-CB73DF04BE6A}" srcOrd="1" destOrd="0" presId="urn:microsoft.com/office/officeart/2005/8/layout/process4"/>
    <dgm:cxn modelId="{13FDF247-2A7F-0A45-994B-76F6FEEDE23D}" type="presParOf" srcId="{AE3A63BA-6E03-4979-BC99-40B386CA5420}" destId="{A65E0130-A578-4A68-A912-A1F44195EF43}" srcOrd="2" destOrd="0" presId="urn:microsoft.com/office/officeart/2005/8/layout/process4"/>
    <dgm:cxn modelId="{83F90F24-8363-0F4B-9DD9-19F1DA0792AE}" type="presParOf" srcId="{A65E0130-A578-4A68-A912-A1F44195EF43}" destId="{C2F43CD3-2FEB-4F22-988F-CD7903AEF2D7}" srcOrd="0" destOrd="0" presId="urn:microsoft.com/office/officeart/2005/8/layout/process4"/>
    <dgm:cxn modelId="{32182DDF-9BE0-1D44-929F-1B62811CE56F}" type="presParOf" srcId="{A65E0130-A578-4A68-A912-A1F44195EF43}" destId="{337F2082-E570-45ED-8A8E-00D7A58F629A}" srcOrd="1" destOrd="0" presId="urn:microsoft.com/office/officeart/2005/8/layout/process4"/>
    <dgm:cxn modelId="{B356E366-CEFC-884E-A1B5-042061030793}" type="presParOf" srcId="{A4B9A194-21E9-4E1A-B64D-999836ED3C40}" destId="{DD4F9FE6-F048-5A49-8B70-662C2BCA304F}" srcOrd="3" destOrd="0" presId="urn:microsoft.com/office/officeart/2005/8/layout/process4"/>
    <dgm:cxn modelId="{5F0BC299-C6C0-874C-83D0-E913B68E2409}" type="presParOf" srcId="{A4B9A194-21E9-4E1A-B64D-999836ED3C40}" destId="{DDDD7844-8038-8E4E-BC74-9AFD112BDF2B}" srcOrd="4" destOrd="0" presId="urn:microsoft.com/office/officeart/2005/8/layout/process4"/>
    <dgm:cxn modelId="{A2401496-F960-B341-91F1-9D089C7B68F7}" type="presParOf" srcId="{DDDD7844-8038-8E4E-BC74-9AFD112BDF2B}" destId="{49C38712-F4F6-4D46-83B1-51BADC44795A}" srcOrd="0" destOrd="0" presId="urn:microsoft.com/office/officeart/2005/8/layout/process4"/>
    <dgm:cxn modelId="{BF132234-62BE-0B4E-AD7A-9365B3ECAA57}" type="presParOf" srcId="{DDDD7844-8038-8E4E-BC74-9AFD112BDF2B}" destId="{1DDE0C8B-77A5-DE45-A1AB-AB2FBFC8B1B2}" srcOrd="1" destOrd="0" presId="urn:microsoft.com/office/officeart/2005/8/layout/process4"/>
    <dgm:cxn modelId="{CEE630E6-0224-6943-BD6B-3F80EC4B372A}" type="presParOf" srcId="{DDDD7844-8038-8E4E-BC74-9AFD112BDF2B}" destId="{FD60B483-157C-F642-9764-CB6A2C393629}" srcOrd="2" destOrd="0" presId="urn:microsoft.com/office/officeart/2005/8/layout/process4"/>
    <dgm:cxn modelId="{06FBDC2A-AE70-C74E-A1A3-488AE61E1934}" type="presParOf" srcId="{FD60B483-157C-F642-9764-CB6A2C393629}" destId="{A37AB70B-AF07-4606-96A3-271FA4E9CF4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91E05-531C-47D7-97AA-CAA8373B6D6F}" type="doc">
      <dgm:prSet loTypeId="urn:microsoft.com/office/officeart/2005/8/layout/process4" loCatId="list" qsTypeId="urn:microsoft.com/office/officeart/2005/8/quickstyle/simple1#7" qsCatId="simple" csTypeId="urn:microsoft.com/office/officeart/2005/8/colors/accent1_2#7" csCatId="accent1" phldr="1"/>
      <dgm:spPr/>
      <dgm:t>
        <a:bodyPr/>
        <a:lstStyle/>
        <a:p>
          <a:endParaRPr lang="en-US"/>
        </a:p>
      </dgm:t>
    </dgm:pt>
    <dgm:pt modelId="{79831065-81B8-4BDB-A1F5-1DC318294D7F}">
      <dgm:prSet phldrT="[Text]"/>
      <dgm:spPr/>
      <dgm:t>
        <a:bodyPr/>
        <a:lstStyle/>
        <a:p>
          <a:r>
            <a:rPr lang="en-US" dirty="0" smtClean="0"/>
            <a:t>Samuel Crompton (English)</a:t>
          </a:r>
          <a:endParaRPr lang="en-US" dirty="0"/>
        </a:p>
      </dgm:t>
    </dgm:pt>
    <dgm:pt modelId="{5E7B0C8A-D9E1-4B4C-84E4-3D3B049BDD10}" type="parTrans" cxnId="{265943CF-E0CD-4D99-AC57-215ECAE17F32}">
      <dgm:prSet/>
      <dgm:spPr/>
      <dgm:t>
        <a:bodyPr/>
        <a:lstStyle/>
        <a:p>
          <a:endParaRPr lang="en-US"/>
        </a:p>
      </dgm:t>
    </dgm:pt>
    <dgm:pt modelId="{6D6CA284-7F4C-48EA-9A45-22AAF43BFD80}" type="sibTrans" cxnId="{265943CF-E0CD-4D99-AC57-215ECAE17F32}">
      <dgm:prSet/>
      <dgm:spPr/>
      <dgm:t>
        <a:bodyPr/>
        <a:lstStyle/>
        <a:p>
          <a:endParaRPr lang="en-US"/>
        </a:p>
      </dgm:t>
    </dgm:pt>
    <dgm:pt modelId="{51A5BEF4-81A8-43DE-B521-2714DB5956DD}">
      <dgm:prSet phldrT="[Text]"/>
      <dgm:spPr/>
      <dgm:t>
        <a:bodyPr/>
        <a:lstStyle/>
        <a:p>
          <a:r>
            <a:rPr lang="en-US" dirty="0" smtClean="0"/>
            <a:t>Spinning mule, 1779</a:t>
          </a:r>
          <a:endParaRPr lang="en-US" dirty="0"/>
        </a:p>
      </dgm:t>
    </dgm:pt>
    <dgm:pt modelId="{138249DC-55A7-4590-BEA6-FDEE19AC9986}" type="parTrans" cxnId="{3BD453DB-1EF8-4E3F-AEC1-97898B2CEC93}">
      <dgm:prSet/>
      <dgm:spPr/>
      <dgm:t>
        <a:bodyPr/>
        <a:lstStyle/>
        <a:p>
          <a:endParaRPr lang="en-US"/>
        </a:p>
      </dgm:t>
    </dgm:pt>
    <dgm:pt modelId="{82C3D954-B8F2-400A-B55B-1D3744681874}" type="sibTrans" cxnId="{3BD453DB-1EF8-4E3F-AEC1-97898B2CEC93}">
      <dgm:prSet/>
      <dgm:spPr/>
      <dgm:t>
        <a:bodyPr/>
        <a:lstStyle/>
        <a:p>
          <a:endParaRPr lang="en-US"/>
        </a:p>
      </dgm:t>
    </dgm:pt>
    <dgm:pt modelId="{3C4106C2-8129-410E-AD9E-A244292AD37A}">
      <dgm:prSet phldrT="[Text]"/>
      <dgm:spPr/>
      <dgm:t>
        <a:bodyPr/>
        <a:lstStyle/>
        <a:p>
          <a:r>
            <a:rPr lang="en-US" dirty="0" smtClean="0"/>
            <a:t>Combined the spinning jenny and the water frame into a single device, increasing the production of fine thread</a:t>
          </a:r>
          <a:endParaRPr lang="en-US" dirty="0"/>
        </a:p>
      </dgm:t>
    </dgm:pt>
    <dgm:pt modelId="{7D93BC94-E6E7-4E2F-AF2D-7488FEE164DF}" type="parTrans" cxnId="{00BA0C16-C5B7-4E29-B47C-81551FAF6731}">
      <dgm:prSet/>
      <dgm:spPr/>
      <dgm:t>
        <a:bodyPr/>
        <a:lstStyle/>
        <a:p>
          <a:endParaRPr lang="en-US"/>
        </a:p>
      </dgm:t>
    </dgm:pt>
    <dgm:pt modelId="{483483E1-7F66-419D-9533-A6A61D4F1C0D}" type="sibTrans" cxnId="{00BA0C16-C5B7-4E29-B47C-81551FAF6731}">
      <dgm:prSet/>
      <dgm:spPr/>
      <dgm:t>
        <a:bodyPr/>
        <a:lstStyle/>
        <a:p>
          <a:endParaRPr lang="en-US"/>
        </a:p>
      </dgm:t>
    </dgm:pt>
    <dgm:pt modelId="{9B6A4A15-F810-4931-9459-42BFE5A589E3}">
      <dgm:prSet phldrT="[Text]"/>
      <dgm:spPr/>
      <dgm:t>
        <a:bodyPr/>
        <a:lstStyle/>
        <a:p>
          <a:r>
            <a:rPr lang="en-US" dirty="0" smtClean="0"/>
            <a:t>Edward Cartwright (English)</a:t>
          </a:r>
          <a:endParaRPr lang="en-US" dirty="0"/>
        </a:p>
      </dgm:t>
    </dgm:pt>
    <dgm:pt modelId="{AAF7E0F5-1CC8-40CD-9626-B33760EB4DF1}" type="parTrans" cxnId="{FCFFDE75-D812-4490-9202-ED8159C5A159}">
      <dgm:prSet/>
      <dgm:spPr/>
      <dgm:t>
        <a:bodyPr/>
        <a:lstStyle/>
        <a:p>
          <a:endParaRPr lang="en-US"/>
        </a:p>
      </dgm:t>
    </dgm:pt>
    <dgm:pt modelId="{1D9AD638-477D-4E33-B075-9EB92A04A273}" type="sibTrans" cxnId="{FCFFDE75-D812-4490-9202-ED8159C5A159}">
      <dgm:prSet/>
      <dgm:spPr/>
      <dgm:t>
        <a:bodyPr/>
        <a:lstStyle/>
        <a:p>
          <a:endParaRPr lang="en-US"/>
        </a:p>
      </dgm:t>
    </dgm:pt>
    <dgm:pt modelId="{7090B06F-CEAD-4BA9-BC93-02EC4FACF24F}">
      <dgm:prSet phldrT="[Text]"/>
      <dgm:spPr/>
      <dgm:t>
        <a:bodyPr/>
        <a:lstStyle/>
        <a:p>
          <a:r>
            <a:rPr lang="en-US" dirty="0" smtClean="0"/>
            <a:t>Power loom, 1785</a:t>
          </a:r>
          <a:endParaRPr lang="en-US" dirty="0"/>
        </a:p>
      </dgm:t>
    </dgm:pt>
    <dgm:pt modelId="{E77410EE-785F-46B2-B2EE-CBADD78CA1F3}" type="parTrans" cxnId="{DA868D8A-45B7-4FDC-A176-7731131842CE}">
      <dgm:prSet/>
      <dgm:spPr/>
      <dgm:t>
        <a:bodyPr/>
        <a:lstStyle/>
        <a:p>
          <a:endParaRPr lang="en-US"/>
        </a:p>
      </dgm:t>
    </dgm:pt>
    <dgm:pt modelId="{58CF1E6D-7C07-4D33-9B64-37CB618FC84E}" type="sibTrans" cxnId="{DA868D8A-45B7-4FDC-A176-7731131842CE}">
      <dgm:prSet/>
      <dgm:spPr/>
      <dgm:t>
        <a:bodyPr/>
        <a:lstStyle/>
        <a:p>
          <a:endParaRPr lang="en-US"/>
        </a:p>
      </dgm:t>
    </dgm:pt>
    <dgm:pt modelId="{A32D3945-96F1-406B-B149-DCD28995BE0C}">
      <dgm:prSet phldrT="[Text]"/>
      <dgm:spPr/>
      <dgm:t>
        <a:bodyPr/>
        <a:lstStyle/>
        <a:p>
          <a:r>
            <a:rPr lang="en-US" dirty="0" smtClean="0"/>
            <a:t>Water-powered device that automatically and quickly wove thread into cloth</a:t>
          </a:r>
          <a:endParaRPr lang="en-US" dirty="0"/>
        </a:p>
      </dgm:t>
    </dgm:pt>
    <dgm:pt modelId="{1BA6A55A-68E4-45C0-B7E4-937116660F77}" type="parTrans" cxnId="{81FDA0B7-1160-447D-9A06-D81ED40B6D70}">
      <dgm:prSet/>
      <dgm:spPr/>
      <dgm:t>
        <a:bodyPr/>
        <a:lstStyle/>
        <a:p>
          <a:endParaRPr lang="en-US"/>
        </a:p>
      </dgm:t>
    </dgm:pt>
    <dgm:pt modelId="{51461702-D512-448F-8237-6C8922BF0FC0}" type="sibTrans" cxnId="{81FDA0B7-1160-447D-9A06-D81ED40B6D70}">
      <dgm:prSet/>
      <dgm:spPr/>
      <dgm:t>
        <a:bodyPr/>
        <a:lstStyle/>
        <a:p>
          <a:endParaRPr lang="en-US"/>
        </a:p>
      </dgm:t>
    </dgm:pt>
    <dgm:pt modelId="{43A23744-918C-490C-81F4-927920082F5A}">
      <dgm:prSet phldrT="[Text]"/>
      <dgm:spPr/>
      <dgm:t>
        <a:bodyPr/>
        <a:lstStyle/>
        <a:p>
          <a:r>
            <a:rPr lang="en-US" dirty="0" smtClean="0"/>
            <a:t>Eli Whitney (American)</a:t>
          </a:r>
          <a:endParaRPr lang="en-US" dirty="0"/>
        </a:p>
      </dgm:t>
    </dgm:pt>
    <dgm:pt modelId="{749A335E-B6A4-4AE8-BAA6-F6F565670B01}" type="parTrans" cxnId="{343547CF-18D0-43ED-9D40-A1CB3D4CBB7C}">
      <dgm:prSet/>
      <dgm:spPr/>
      <dgm:t>
        <a:bodyPr/>
        <a:lstStyle/>
        <a:p>
          <a:endParaRPr lang="en-US"/>
        </a:p>
      </dgm:t>
    </dgm:pt>
    <dgm:pt modelId="{0022ADA0-BB54-498F-97C3-75D724B1EEDF}" type="sibTrans" cxnId="{343547CF-18D0-43ED-9D40-A1CB3D4CBB7C}">
      <dgm:prSet/>
      <dgm:spPr/>
      <dgm:t>
        <a:bodyPr/>
        <a:lstStyle/>
        <a:p>
          <a:endParaRPr lang="en-US"/>
        </a:p>
      </dgm:t>
    </dgm:pt>
    <dgm:pt modelId="{83090336-6FF2-4DDE-AD17-11528414537E}">
      <dgm:prSet phldrT="[Text]"/>
      <dgm:spPr/>
      <dgm:t>
        <a:bodyPr/>
        <a:lstStyle/>
        <a:p>
          <a:r>
            <a:rPr lang="en-US" dirty="0" smtClean="0"/>
            <a:t>Cotton gin, 1793</a:t>
          </a:r>
          <a:endParaRPr lang="en-US" dirty="0"/>
        </a:p>
      </dgm:t>
    </dgm:pt>
    <dgm:pt modelId="{608513E3-5DD9-4FAE-9FE1-595E370AE90E}" type="parTrans" cxnId="{69AB1BAE-88FF-4AC8-9A79-B176CC69C1D9}">
      <dgm:prSet/>
      <dgm:spPr/>
      <dgm:t>
        <a:bodyPr/>
        <a:lstStyle/>
        <a:p>
          <a:endParaRPr lang="en-US"/>
        </a:p>
      </dgm:t>
    </dgm:pt>
    <dgm:pt modelId="{0B48C61B-0C26-4EA0-A99E-72A676300078}" type="sibTrans" cxnId="{69AB1BAE-88FF-4AC8-9A79-B176CC69C1D9}">
      <dgm:prSet/>
      <dgm:spPr/>
      <dgm:t>
        <a:bodyPr/>
        <a:lstStyle/>
        <a:p>
          <a:endParaRPr lang="en-US"/>
        </a:p>
      </dgm:t>
    </dgm:pt>
    <dgm:pt modelId="{498273CC-A3F5-4941-82E3-4E2F08A8F01C}">
      <dgm:prSet phldrT="[Text]"/>
      <dgm:spPr/>
      <dgm:t>
        <a:bodyPr/>
        <a:lstStyle/>
        <a:p>
          <a:r>
            <a:rPr lang="en-US" dirty="0" smtClean="0"/>
            <a:t>Device separated raw cotton from cotton seeds, increasing the cotton supply while lowering the cost of raw cotton</a:t>
          </a:r>
          <a:endParaRPr lang="en-US" dirty="0"/>
        </a:p>
      </dgm:t>
    </dgm:pt>
    <dgm:pt modelId="{CAAE52BF-0BF4-45B5-8E68-34C97A270E83}" type="parTrans" cxnId="{D5C2BA29-686C-4BDA-A196-53C4BC0CC377}">
      <dgm:prSet/>
      <dgm:spPr/>
      <dgm:t>
        <a:bodyPr/>
        <a:lstStyle/>
        <a:p>
          <a:endParaRPr lang="en-US"/>
        </a:p>
      </dgm:t>
    </dgm:pt>
    <dgm:pt modelId="{508EC081-7207-433F-9F7A-E1FBB8FCA767}" type="sibTrans" cxnId="{D5C2BA29-686C-4BDA-A196-53C4BC0CC377}">
      <dgm:prSet/>
      <dgm:spPr/>
      <dgm:t>
        <a:bodyPr/>
        <a:lstStyle/>
        <a:p>
          <a:endParaRPr lang="en-US"/>
        </a:p>
      </dgm:t>
    </dgm:pt>
    <dgm:pt modelId="{0686F812-7E86-4E30-8D9C-68DBD1AF6F74}">
      <dgm:prSet phldrT="[Text]"/>
      <dgm:spPr/>
      <dgm:t>
        <a:bodyPr/>
        <a:lstStyle/>
        <a:p>
          <a:r>
            <a:rPr lang="en-US" dirty="0" smtClean="0"/>
            <a:t>Elias Howe (American)</a:t>
          </a:r>
          <a:endParaRPr lang="en-US" dirty="0"/>
        </a:p>
      </dgm:t>
    </dgm:pt>
    <dgm:pt modelId="{A4641527-96FB-4B08-9AE1-68FBEA488B52}" type="parTrans" cxnId="{2DCC3B2A-84AF-4818-8898-92B15D50AAB6}">
      <dgm:prSet/>
      <dgm:spPr/>
      <dgm:t>
        <a:bodyPr/>
        <a:lstStyle/>
        <a:p>
          <a:endParaRPr lang="en-US"/>
        </a:p>
      </dgm:t>
    </dgm:pt>
    <dgm:pt modelId="{C6FDC800-3A68-4084-B4D3-1EEF67FDA2BC}" type="sibTrans" cxnId="{2DCC3B2A-84AF-4818-8898-92B15D50AAB6}">
      <dgm:prSet/>
      <dgm:spPr/>
      <dgm:t>
        <a:bodyPr/>
        <a:lstStyle/>
        <a:p>
          <a:endParaRPr lang="en-US"/>
        </a:p>
      </dgm:t>
    </dgm:pt>
    <dgm:pt modelId="{58BFA94A-9BE8-44D2-AE0D-7D55442EB101}">
      <dgm:prSet phldrT="[Text]"/>
      <dgm:spPr/>
      <dgm:t>
        <a:bodyPr/>
        <a:lstStyle/>
        <a:p>
          <a:r>
            <a:rPr lang="en-US" dirty="0" smtClean="0"/>
            <a:t>Sewing machine, 1846</a:t>
          </a:r>
          <a:endParaRPr lang="en-US" dirty="0"/>
        </a:p>
      </dgm:t>
    </dgm:pt>
    <dgm:pt modelId="{D0845B2D-E591-4EAA-B74E-73613CB45D7B}" type="parTrans" cxnId="{B1488BA6-50DE-4E54-8850-A4FB5E698BD3}">
      <dgm:prSet/>
      <dgm:spPr/>
      <dgm:t>
        <a:bodyPr/>
        <a:lstStyle/>
        <a:p>
          <a:endParaRPr lang="en-US"/>
        </a:p>
      </dgm:t>
    </dgm:pt>
    <dgm:pt modelId="{AB99D9A7-4133-4D8D-8736-8599F9AF040F}" type="sibTrans" cxnId="{B1488BA6-50DE-4E54-8850-A4FB5E698BD3}">
      <dgm:prSet/>
      <dgm:spPr/>
      <dgm:t>
        <a:bodyPr/>
        <a:lstStyle/>
        <a:p>
          <a:endParaRPr lang="en-US"/>
        </a:p>
      </dgm:t>
    </dgm:pt>
    <dgm:pt modelId="{A86F165B-90D5-4AE8-A08A-9DF28358728D}">
      <dgm:prSet phldrT="[Text]"/>
      <dgm:spPr/>
      <dgm:t>
        <a:bodyPr/>
        <a:lstStyle/>
        <a:p>
          <a:r>
            <a:rPr lang="en-US" dirty="0" smtClean="0"/>
            <a:t>Speed of sewing greatly increased</a:t>
          </a:r>
          <a:endParaRPr lang="en-US" dirty="0"/>
        </a:p>
      </dgm:t>
    </dgm:pt>
    <dgm:pt modelId="{5D6E14FC-6756-41CC-BDDE-FDED49E09E6E}" type="parTrans" cxnId="{24DE960C-5027-4CFB-ADD7-83B5F0BD91BE}">
      <dgm:prSet/>
      <dgm:spPr/>
      <dgm:t>
        <a:bodyPr/>
        <a:lstStyle/>
        <a:p>
          <a:endParaRPr lang="en-US"/>
        </a:p>
      </dgm:t>
    </dgm:pt>
    <dgm:pt modelId="{1D0EB3BA-7B24-4D1B-A700-B0DE03CE75C2}" type="sibTrans" cxnId="{24DE960C-5027-4CFB-ADD7-83B5F0BD91BE}">
      <dgm:prSet/>
      <dgm:spPr/>
      <dgm:t>
        <a:bodyPr/>
        <a:lstStyle/>
        <a:p>
          <a:endParaRPr lang="en-US"/>
        </a:p>
      </dgm:t>
    </dgm:pt>
    <dgm:pt modelId="{49492391-96C1-4E54-9303-D658F2FCAF2D}" type="pres">
      <dgm:prSet presAssocID="{7E491E05-531C-47D7-97AA-CAA8373B6D6F}" presName="Name0" presStyleCnt="0">
        <dgm:presLayoutVars>
          <dgm:dir/>
          <dgm:animLvl val="lvl"/>
          <dgm:resizeHandles val="exact"/>
        </dgm:presLayoutVars>
      </dgm:prSet>
      <dgm:spPr/>
      <dgm:t>
        <a:bodyPr/>
        <a:lstStyle/>
        <a:p>
          <a:endParaRPr lang="en-US"/>
        </a:p>
      </dgm:t>
    </dgm:pt>
    <dgm:pt modelId="{6D709050-68E4-4F56-96F7-E85D2B0D1758}" type="pres">
      <dgm:prSet presAssocID="{0686F812-7E86-4E30-8D9C-68DBD1AF6F74}" presName="boxAndChildren" presStyleCnt="0"/>
      <dgm:spPr/>
    </dgm:pt>
    <dgm:pt modelId="{9136BAE5-9754-4BBC-9A78-9D61F76F124A}" type="pres">
      <dgm:prSet presAssocID="{0686F812-7E86-4E30-8D9C-68DBD1AF6F74}" presName="parentTextBox" presStyleLbl="node1" presStyleIdx="0" presStyleCnt="4"/>
      <dgm:spPr/>
      <dgm:t>
        <a:bodyPr/>
        <a:lstStyle/>
        <a:p>
          <a:endParaRPr lang="en-US"/>
        </a:p>
      </dgm:t>
    </dgm:pt>
    <dgm:pt modelId="{B3D7C07F-FD73-4AB8-BCDE-14A30FEC8C00}" type="pres">
      <dgm:prSet presAssocID="{0686F812-7E86-4E30-8D9C-68DBD1AF6F74}" presName="entireBox" presStyleLbl="node1" presStyleIdx="0" presStyleCnt="4"/>
      <dgm:spPr/>
      <dgm:t>
        <a:bodyPr/>
        <a:lstStyle/>
        <a:p>
          <a:endParaRPr lang="en-US"/>
        </a:p>
      </dgm:t>
    </dgm:pt>
    <dgm:pt modelId="{FD186342-3832-4748-84D1-38550D31EE74}" type="pres">
      <dgm:prSet presAssocID="{0686F812-7E86-4E30-8D9C-68DBD1AF6F74}" presName="descendantBox" presStyleCnt="0"/>
      <dgm:spPr/>
    </dgm:pt>
    <dgm:pt modelId="{5CB4E3ED-D9BB-4CAC-B26E-BA0F5FD08BB8}" type="pres">
      <dgm:prSet presAssocID="{58BFA94A-9BE8-44D2-AE0D-7D55442EB101}" presName="childTextBox" presStyleLbl="fgAccFollowNode1" presStyleIdx="0" presStyleCnt="8" custScaleX="40649">
        <dgm:presLayoutVars>
          <dgm:bulletEnabled val="1"/>
        </dgm:presLayoutVars>
      </dgm:prSet>
      <dgm:spPr/>
      <dgm:t>
        <a:bodyPr/>
        <a:lstStyle/>
        <a:p>
          <a:endParaRPr lang="en-US"/>
        </a:p>
      </dgm:t>
    </dgm:pt>
    <dgm:pt modelId="{AF237B02-56D5-4473-8A87-4F7C47137AB5}" type="pres">
      <dgm:prSet presAssocID="{A86F165B-90D5-4AE8-A08A-9DF28358728D}" presName="childTextBox" presStyleLbl="fgAccFollowNode1" presStyleIdx="1" presStyleCnt="8">
        <dgm:presLayoutVars>
          <dgm:bulletEnabled val="1"/>
        </dgm:presLayoutVars>
      </dgm:prSet>
      <dgm:spPr/>
      <dgm:t>
        <a:bodyPr/>
        <a:lstStyle/>
        <a:p>
          <a:endParaRPr lang="en-US"/>
        </a:p>
      </dgm:t>
    </dgm:pt>
    <dgm:pt modelId="{777D14C6-F7F8-49DC-AF37-6D3D89CAF966}" type="pres">
      <dgm:prSet presAssocID="{0022ADA0-BB54-498F-97C3-75D724B1EEDF}" presName="sp" presStyleCnt="0"/>
      <dgm:spPr/>
    </dgm:pt>
    <dgm:pt modelId="{9608A2B3-33FC-48D1-AC66-CCFC5EA3EB02}" type="pres">
      <dgm:prSet presAssocID="{43A23744-918C-490C-81F4-927920082F5A}" presName="arrowAndChildren" presStyleCnt="0"/>
      <dgm:spPr/>
    </dgm:pt>
    <dgm:pt modelId="{37C1CFBC-672A-422D-9821-CFC6D5E939EF}" type="pres">
      <dgm:prSet presAssocID="{43A23744-918C-490C-81F4-927920082F5A}" presName="parentTextArrow" presStyleLbl="node1" presStyleIdx="0" presStyleCnt="4"/>
      <dgm:spPr/>
      <dgm:t>
        <a:bodyPr/>
        <a:lstStyle/>
        <a:p>
          <a:endParaRPr lang="en-US"/>
        </a:p>
      </dgm:t>
    </dgm:pt>
    <dgm:pt modelId="{24B0F7E2-246A-4650-A6BB-126F0CAF1CB2}" type="pres">
      <dgm:prSet presAssocID="{43A23744-918C-490C-81F4-927920082F5A}" presName="arrow" presStyleLbl="node1" presStyleIdx="1" presStyleCnt="4"/>
      <dgm:spPr/>
      <dgm:t>
        <a:bodyPr/>
        <a:lstStyle/>
        <a:p>
          <a:endParaRPr lang="en-US"/>
        </a:p>
      </dgm:t>
    </dgm:pt>
    <dgm:pt modelId="{287179F9-DEED-4E96-B534-111A0D30D6F3}" type="pres">
      <dgm:prSet presAssocID="{43A23744-918C-490C-81F4-927920082F5A}" presName="descendantArrow" presStyleCnt="0"/>
      <dgm:spPr/>
    </dgm:pt>
    <dgm:pt modelId="{B1B1303F-B624-4114-933A-8433E33DE89D}" type="pres">
      <dgm:prSet presAssocID="{83090336-6FF2-4DDE-AD17-11528414537E}" presName="childTextArrow" presStyleLbl="fgAccFollowNode1" presStyleIdx="2" presStyleCnt="8" custScaleX="44389">
        <dgm:presLayoutVars>
          <dgm:bulletEnabled val="1"/>
        </dgm:presLayoutVars>
      </dgm:prSet>
      <dgm:spPr/>
      <dgm:t>
        <a:bodyPr/>
        <a:lstStyle/>
        <a:p>
          <a:endParaRPr lang="en-US"/>
        </a:p>
      </dgm:t>
    </dgm:pt>
    <dgm:pt modelId="{0059F137-3BFD-4752-8446-09CA8FD82C70}" type="pres">
      <dgm:prSet presAssocID="{498273CC-A3F5-4941-82E3-4E2F08A8F01C}" presName="childTextArrow" presStyleLbl="fgAccFollowNode1" presStyleIdx="3" presStyleCnt="8">
        <dgm:presLayoutVars>
          <dgm:bulletEnabled val="1"/>
        </dgm:presLayoutVars>
      </dgm:prSet>
      <dgm:spPr/>
      <dgm:t>
        <a:bodyPr/>
        <a:lstStyle/>
        <a:p>
          <a:endParaRPr lang="en-US"/>
        </a:p>
      </dgm:t>
    </dgm:pt>
    <dgm:pt modelId="{CE78D957-16D5-4BB1-89E9-040C9622F806}" type="pres">
      <dgm:prSet presAssocID="{1D9AD638-477D-4E33-B075-9EB92A04A273}" presName="sp" presStyleCnt="0"/>
      <dgm:spPr/>
    </dgm:pt>
    <dgm:pt modelId="{B5C28191-B96B-47A2-9E18-7B885DCF0CF4}" type="pres">
      <dgm:prSet presAssocID="{9B6A4A15-F810-4931-9459-42BFE5A589E3}" presName="arrowAndChildren" presStyleCnt="0"/>
      <dgm:spPr/>
    </dgm:pt>
    <dgm:pt modelId="{311F7CC0-5D52-4C53-A644-FE3591A5952C}" type="pres">
      <dgm:prSet presAssocID="{9B6A4A15-F810-4931-9459-42BFE5A589E3}" presName="parentTextArrow" presStyleLbl="node1" presStyleIdx="1" presStyleCnt="4"/>
      <dgm:spPr/>
      <dgm:t>
        <a:bodyPr/>
        <a:lstStyle/>
        <a:p>
          <a:endParaRPr lang="en-US"/>
        </a:p>
      </dgm:t>
    </dgm:pt>
    <dgm:pt modelId="{BF87FEC1-15D1-4F37-8604-B99DA0F26510}" type="pres">
      <dgm:prSet presAssocID="{9B6A4A15-F810-4931-9459-42BFE5A589E3}" presName="arrow" presStyleLbl="node1" presStyleIdx="2" presStyleCnt="4"/>
      <dgm:spPr/>
      <dgm:t>
        <a:bodyPr/>
        <a:lstStyle/>
        <a:p>
          <a:endParaRPr lang="en-US"/>
        </a:p>
      </dgm:t>
    </dgm:pt>
    <dgm:pt modelId="{93C7DEAA-380A-418C-BFB7-4D3043CFEB08}" type="pres">
      <dgm:prSet presAssocID="{9B6A4A15-F810-4931-9459-42BFE5A589E3}" presName="descendantArrow" presStyleCnt="0"/>
      <dgm:spPr/>
    </dgm:pt>
    <dgm:pt modelId="{6C7595A3-3ED2-4315-9073-1C260DEB6B98}" type="pres">
      <dgm:prSet presAssocID="{7090B06F-CEAD-4BA9-BC93-02EC4FACF24F}" presName="childTextArrow" presStyleLbl="fgAccFollowNode1" presStyleIdx="4" presStyleCnt="8" custScaleX="48334">
        <dgm:presLayoutVars>
          <dgm:bulletEnabled val="1"/>
        </dgm:presLayoutVars>
      </dgm:prSet>
      <dgm:spPr/>
      <dgm:t>
        <a:bodyPr/>
        <a:lstStyle/>
        <a:p>
          <a:endParaRPr lang="en-US"/>
        </a:p>
      </dgm:t>
    </dgm:pt>
    <dgm:pt modelId="{D3853446-AA26-452B-BD94-576B35A26622}" type="pres">
      <dgm:prSet presAssocID="{A32D3945-96F1-406B-B149-DCD28995BE0C}" presName="childTextArrow" presStyleLbl="fgAccFollowNode1" presStyleIdx="5" presStyleCnt="8">
        <dgm:presLayoutVars>
          <dgm:bulletEnabled val="1"/>
        </dgm:presLayoutVars>
      </dgm:prSet>
      <dgm:spPr/>
      <dgm:t>
        <a:bodyPr/>
        <a:lstStyle/>
        <a:p>
          <a:endParaRPr lang="en-US"/>
        </a:p>
      </dgm:t>
    </dgm:pt>
    <dgm:pt modelId="{22240E60-E0BB-4145-9323-195771C044C8}" type="pres">
      <dgm:prSet presAssocID="{6D6CA284-7F4C-48EA-9A45-22AAF43BFD80}" presName="sp" presStyleCnt="0"/>
      <dgm:spPr/>
    </dgm:pt>
    <dgm:pt modelId="{25E42C78-6724-498C-A01D-0C1A1597BD83}" type="pres">
      <dgm:prSet presAssocID="{79831065-81B8-4BDB-A1F5-1DC318294D7F}" presName="arrowAndChildren" presStyleCnt="0"/>
      <dgm:spPr/>
    </dgm:pt>
    <dgm:pt modelId="{3AD5138B-6997-4627-8789-FCE0E8C37435}" type="pres">
      <dgm:prSet presAssocID="{79831065-81B8-4BDB-A1F5-1DC318294D7F}" presName="parentTextArrow" presStyleLbl="node1" presStyleIdx="2" presStyleCnt="4"/>
      <dgm:spPr/>
      <dgm:t>
        <a:bodyPr/>
        <a:lstStyle/>
        <a:p>
          <a:endParaRPr lang="en-US"/>
        </a:p>
      </dgm:t>
    </dgm:pt>
    <dgm:pt modelId="{AD359FAB-5B3E-4AD7-BBA3-16E208DB0F2B}" type="pres">
      <dgm:prSet presAssocID="{79831065-81B8-4BDB-A1F5-1DC318294D7F}" presName="arrow" presStyleLbl="node1" presStyleIdx="3" presStyleCnt="4" custLinFactNeighborX="253" custLinFactNeighborY="-757"/>
      <dgm:spPr/>
      <dgm:t>
        <a:bodyPr/>
        <a:lstStyle/>
        <a:p>
          <a:endParaRPr lang="en-US"/>
        </a:p>
      </dgm:t>
    </dgm:pt>
    <dgm:pt modelId="{63BD28CD-BA09-4CE1-B9E7-76B039571AAE}" type="pres">
      <dgm:prSet presAssocID="{79831065-81B8-4BDB-A1F5-1DC318294D7F}" presName="descendantArrow" presStyleCnt="0"/>
      <dgm:spPr/>
    </dgm:pt>
    <dgm:pt modelId="{60229AE1-E167-464E-A35F-EFDE9A03FAF2}" type="pres">
      <dgm:prSet presAssocID="{51A5BEF4-81A8-43DE-B521-2714DB5956DD}" presName="childTextArrow" presStyleLbl="fgAccFollowNode1" presStyleIdx="6" presStyleCnt="8" custScaleX="44389">
        <dgm:presLayoutVars>
          <dgm:bulletEnabled val="1"/>
        </dgm:presLayoutVars>
      </dgm:prSet>
      <dgm:spPr/>
      <dgm:t>
        <a:bodyPr/>
        <a:lstStyle/>
        <a:p>
          <a:endParaRPr lang="en-US"/>
        </a:p>
      </dgm:t>
    </dgm:pt>
    <dgm:pt modelId="{90A825E1-BC30-4763-A249-E117CB069157}" type="pres">
      <dgm:prSet presAssocID="{3C4106C2-8129-410E-AD9E-A244292AD37A}" presName="childTextArrow" presStyleLbl="fgAccFollowNode1" presStyleIdx="7" presStyleCnt="8">
        <dgm:presLayoutVars>
          <dgm:bulletEnabled val="1"/>
        </dgm:presLayoutVars>
      </dgm:prSet>
      <dgm:spPr/>
      <dgm:t>
        <a:bodyPr/>
        <a:lstStyle/>
        <a:p>
          <a:endParaRPr lang="en-US"/>
        </a:p>
      </dgm:t>
    </dgm:pt>
  </dgm:ptLst>
  <dgm:cxnLst>
    <dgm:cxn modelId="{2D9497B8-792E-B748-8651-39416C0EBD2B}" type="presOf" srcId="{9B6A4A15-F810-4931-9459-42BFE5A589E3}" destId="{BF87FEC1-15D1-4F37-8604-B99DA0F26510}" srcOrd="1" destOrd="0" presId="urn:microsoft.com/office/officeart/2005/8/layout/process4"/>
    <dgm:cxn modelId="{F9185DA4-6FB8-2946-B34B-A5A177058DC3}" type="presOf" srcId="{79831065-81B8-4BDB-A1F5-1DC318294D7F}" destId="{3AD5138B-6997-4627-8789-FCE0E8C37435}" srcOrd="0" destOrd="0" presId="urn:microsoft.com/office/officeart/2005/8/layout/process4"/>
    <dgm:cxn modelId="{DA868D8A-45B7-4FDC-A176-7731131842CE}" srcId="{9B6A4A15-F810-4931-9459-42BFE5A589E3}" destId="{7090B06F-CEAD-4BA9-BC93-02EC4FACF24F}" srcOrd="0" destOrd="0" parTransId="{E77410EE-785F-46B2-B2EE-CBADD78CA1F3}" sibTransId="{58CF1E6D-7C07-4D33-9B64-37CB618FC84E}"/>
    <dgm:cxn modelId="{3B13C60F-5FC6-4D4E-A084-17CC32B914A7}" type="presOf" srcId="{7E491E05-531C-47D7-97AA-CAA8373B6D6F}" destId="{49492391-96C1-4E54-9303-D658F2FCAF2D}" srcOrd="0" destOrd="0" presId="urn:microsoft.com/office/officeart/2005/8/layout/process4"/>
    <dgm:cxn modelId="{B1488BA6-50DE-4E54-8850-A4FB5E698BD3}" srcId="{0686F812-7E86-4E30-8D9C-68DBD1AF6F74}" destId="{58BFA94A-9BE8-44D2-AE0D-7D55442EB101}" srcOrd="0" destOrd="0" parTransId="{D0845B2D-E591-4EAA-B74E-73613CB45D7B}" sibTransId="{AB99D9A7-4133-4D8D-8736-8599F9AF040F}"/>
    <dgm:cxn modelId="{B8C9CC40-CDFE-224E-BC68-31BD2C393FB1}" type="presOf" srcId="{A32D3945-96F1-406B-B149-DCD28995BE0C}" destId="{D3853446-AA26-452B-BD94-576B35A26622}" srcOrd="0" destOrd="0" presId="urn:microsoft.com/office/officeart/2005/8/layout/process4"/>
    <dgm:cxn modelId="{265943CF-E0CD-4D99-AC57-215ECAE17F32}" srcId="{7E491E05-531C-47D7-97AA-CAA8373B6D6F}" destId="{79831065-81B8-4BDB-A1F5-1DC318294D7F}" srcOrd="0" destOrd="0" parTransId="{5E7B0C8A-D9E1-4B4C-84E4-3D3B049BDD10}" sibTransId="{6D6CA284-7F4C-48EA-9A45-22AAF43BFD80}"/>
    <dgm:cxn modelId="{180E9E1E-DA87-A54E-A1EE-2A3DC68C9C69}" type="presOf" srcId="{43A23744-918C-490C-81F4-927920082F5A}" destId="{24B0F7E2-246A-4650-A6BB-126F0CAF1CB2}" srcOrd="1" destOrd="0" presId="urn:microsoft.com/office/officeart/2005/8/layout/process4"/>
    <dgm:cxn modelId="{851B297C-BDE1-4B4C-A78C-180168BF6611}" type="presOf" srcId="{0686F812-7E86-4E30-8D9C-68DBD1AF6F74}" destId="{9136BAE5-9754-4BBC-9A78-9D61F76F124A}" srcOrd="0" destOrd="0" presId="urn:microsoft.com/office/officeart/2005/8/layout/process4"/>
    <dgm:cxn modelId="{2388700F-E048-194B-B7F9-BC8F83ADFEBA}" type="presOf" srcId="{7090B06F-CEAD-4BA9-BC93-02EC4FACF24F}" destId="{6C7595A3-3ED2-4315-9073-1C260DEB6B98}" srcOrd="0" destOrd="0" presId="urn:microsoft.com/office/officeart/2005/8/layout/process4"/>
    <dgm:cxn modelId="{D5C2BA29-686C-4BDA-A196-53C4BC0CC377}" srcId="{43A23744-918C-490C-81F4-927920082F5A}" destId="{498273CC-A3F5-4941-82E3-4E2F08A8F01C}" srcOrd="1" destOrd="0" parTransId="{CAAE52BF-0BF4-45B5-8E68-34C97A270E83}" sibTransId="{508EC081-7207-433F-9F7A-E1FBB8FCA767}"/>
    <dgm:cxn modelId="{00BA0C16-C5B7-4E29-B47C-81551FAF6731}" srcId="{79831065-81B8-4BDB-A1F5-1DC318294D7F}" destId="{3C4106C2-8129-410E-AD9E-A244292AD37A}" srcOrd="1" destOrd="0" parTransId="{7D93BC94-E6E7-4E2F-AF2D-7488FEE164DF}" sibTransId="{483483E1-7F66-419D-9533-A6A61D4F1C0D}"/>
    <dgm:cxn modelId="{28AD6E3C-4718-0648-B278-6218386CF5F8}" type="presOf" srcId="{43A23744-918C-490C-81F4-927920082F5A}" destId="{37C1CFBC-672A-422D-9821-CFC6D5E939EF}" srcOrd="0" destOrd="0" presId="urn:microsoft.com/office/officeart/2005/8/layout/process4"/>
    <dgm:cxn modelId="{99B0004A-C353-5B43-94EB-EE0E0C00ED5B}" type="presOf" srcId="{51A5BEF4-81A8-43DE-B521-2714DB5956DD}" destId="{60229AE1-E167-464E-A35F-EFDE9A03FAF2}" srcOrd="0" destOrd="0" presId="urn:microsoft.com/office/officeart/2005/8/layout/process4"/>
    <dgm:cxn modelId="{603C3376-7E79-AE45-8AD7-29E07ACB8899}" type="presOf" srcId="{0686F812-7E86-4E30-8D9C-68DBD1AF6F74}" destId="{B3D7C07F-FD73-4AB8-BCDE-14A30FEC8C00}" srcOrd="1" destOrd="0" presId="urn:microsoft.com/office/officeart/2005/8/layout/process4"/>
    <dgm:cxn modelId="{3BD453DB-1EF8-4E3F-AEC1-97898B2CEC93}" srcId="{79831065-81B8-4BDB-A1F5-1DC318294D7F}" destId="{51A5BEF4-81A8-43DE-B521-2714DB5956DD}" srcOrd="0" destOrd="0" parTransId="{138249DC-55A7-4590-BEA6-FDEE19AC9986}" sibTransId="{82C3D954-B8F2-400A-B55B-1D3744681874}"/>
    <dgm:cxn modelId="{81FDA0B7-1160-447D-9A06-D81ED40B6D70}" srcId="{9B6A4A15-F810-4931-9459-42BFE5A589E3}" destId="{A32D3945-96F1-406B-B149-DCD28995BE0C}" srcOrd="1" destOrd="0" parTransId="{1BA6A55A-68E4-45C0-B7E4-937116660F77}" sibTransId="{51461702-D512-448F-8237-6C8922BF0FC0}"/>
    <dgm:cxn modelId="{65F8F483-392B-7A43-9B5E-E9E8DE781399}" type="presOf" srcId="{79831065-81B8-4BDB-A1F5-1DC318294D7F}" destId="{AD359FAB-5B3E-4AD7-BBA3-16E208DB0F2B}" srcOrd="1" destOrd="0" presId="urn:microsoft.com/office/officeart/2005/8/layout/process4"/>
    <dgm:cxn modelId="{343547CF-18D0-43ED-9D40-A1CB3D4CBB7C}" srcId="{7E491E05-531C-47D7-97AA-CAA8373B6D6F}" destId="{43A23744-918C-490C-81F4-927920082F5A}" srcOrd="2" destOrd="0" parTransId="{749A335E-B6A4-4AE8-BAA6-F6F565670B01}" sibTransId="{0022ADA0-BB54-498F-97C3-75D724B1EEDF}"/>
    <dgm:cxn modelId="{2F1210C9-6834-8044-B3D9-86766B6B8133}" type="presOf" srcId="{498273CC-A3F5-4941-82E3-4E2F08A8F01C}" destId="{0059F137-3BFD-4752-8446-09CA8FD82C70}" srcOrd="0" destOrd="0" presId="urn:microsoft.com/office/officeart/2005/8/layout/process4"/>
    <dgm:cxn modelId="{2DCC3B2A-84AF-4818-8898-92B15D50AAB6}" srcId="{7E491E05-531C-47D7-97AA-CAA8373B6D6F}" destId="{0686F812-7E86-4E30-8D9C-68DBD1AF6F74}" srcOrd="3" destOrd="0" parTransId="{A4641527-96FB-4B08-9AE1-68FBEA488B52}" sibTransId="{C6FDC800-3A68-4084-B4D3-1EEF67FDA2BC}"/>
    <dgm:cxn modelId="{FCFFDE75-D812-4490-9202-ED8159C5A159}" srcId="{7E491E05-531C-47D7-97AA-CAA8373B6D6F}" destId="{9B6A4A15-F810-4931-9459-42BFE5A589E3}" srcOrd="1" destOrd="0" parTransId="{AAF7E0F5-1CC8-40CD-9626-B33760EB4DF1}" sibTransId="{1D9AD638-477D-4E33-B075-9EB92A04A273}"/>
    <dgm:cxn modelId="{ADAAAD21-A286-DE45-87BD-B303BC252EFF}" type="presOf" srcId="{83090336-6FF2-4DDE-AD17-11528414537E}" destId="{B1B1303F-B624-4114-933A-8433E33DE89D}" srcOrd="0" destOrd="0" presId="urn:microsoft.com/office/officeart/2005/8/layout/process4"/>
    <dgm:cxn modelId="{69AB1BAE-88FF-4AC8-9A79-B176CC69C1D9}" srcId="{43A23744-918C-490C-81F4-927920082F5A}" destId="{83090336-6FF2-4DDE-AD17-11528414537E}" srcOrd="0" destOrd="0" parTransId="{608513E3-5DD9-4FAE-9FE1-595E370AE90E}" sibTransId="{0B48C61B-0C26-4EA0-A99E-72A676300078}"/>
    <dgm:cxn modelId="{741482AF-A76F-9D4C-AA19-97C2BBF14EE0}" type="presOf" srcId="{3C4106C2-8129-410E-AD9E-A244292AD37A}" destId="{90A825E1-BC30-4763-A249-E117CB069157}" srcOrd="0" destOrd="0" presId="urn:microsoft.com/office/officeart/2005/8/layout/process4"/>
    <dgm:cxn modelId="{24DE960C-5027-4CFB-ADD7-83B5F0BD91BE}" srcId="{0686F812-7E86-4E30-8D9C-68DBD1AF6F74}" destId="{A86F165B-90D5-4AE8-A08A-9DF28358728D}" srcOrd="1" destOrd="0" parTransId="{5D6E14FC-6756-41CC-BDDE-FDED49E09E6E}" sibTransId="{1D0EB3BA-7B24-4D1B-A700-B0DE03CE75C2}"/>
    <dgm:cxn modelId="{EC87BD85-FB4E-0A41-8153-F1EC4F685350}" type="presOf" srcId="{A86F165B-90D5-4AE8-A08A-9DF28358728D}" destId="{AF237B02-56D5-4473-8A87-4F7C47137AB5}" srcOrd="0" destOrd="0" presId="urn:microsoft.com/office/officeart/2005/8/layout/process4"/>
    <dgm:cxn modelId="{5A3AD160-2503-F34D-A549-84CD2EC58F1C}" type="presOf" srcId="{9B6A4A15-F810-4931-9459-42BFE5A589E3}" destId="{311F7CC0-5D52-4C53-A644-FE3591A5952C}" srcOrd="0" destOrd="0" presId="urn:microsoft.com/office/officeart/2005/8/layout/process4"/>
    <dgm:cxn modelId="{681003B3-F0E8-5842-BEF7-1E2995889FEC}" type="presOf" srcId="{58BFA94A-9BE8-44D2-AE0D-7D55442EB101}" destId="{5CB4E3ED-D9BB-4CAC-B26E-BA0F5FD08BB8}" srcOrd="0" destOrd="0" presId="urn:microsoft.com/office/officeart/2005/8/layout/process4"/>
    <dgm:cxn modelId="{F4646018-19B9-6445-95B2-94C47335E0C5}" type="presParOf" srcId="{49492391-96C1-4E54-9303-D658F2FCAF2D}" destId="{6D709050-68E4-4F56-96F7-E85D2B0D1758}" srcOrd="0" destOrd="0" presId="urn:microsoft.com/office/officeart/2005/8/layout/process4"/>
    <dgm:cxn modelId="{A2D1F4B2-2E92-1441-9DBE-2DC30F75B6FD}" type="presParOf" srcId="{6D709050-68E4-4F56-96F7-E85D2B0D1758}" destId="{9136BAE5-9754-4BBC-9A78-9D61F76F124A}" srcOrd="0" destOrd="0" presId="urn:microsoft.com/office/officeart/2005/8/layout/process4"/>
    <dgm:cxn modelId="{6FA7D064-1345-4841-A0B1-995CB42036A4}" type="presParOf" srcId="{6D709050-68E4-4F56-96F7-E85D2B0D1758}" destId="{B3D7C07F-FD73-4AB8-BCDE-14A30FEC8C00}" srcOrd="1" destOrd="0" presId="urn:microsoft.com/office/officeart/2005/8/layout/process4"/>
    <dgm:cxn modelId="{1E80E69C-F1DB-A942-A4C6-97D82709256B}" type="presParOf" srcId="{6D709050-68E4-4F56-96F7-E85D2B0D1758}" destId="{FD186342-3832-4748-84D1-38550D31EE74}" srcOrd="2" destOrd="0" presId="urn:microsoft.com/office/officeart/2005/8/layout/process4"/>
    <dgm:cxn modelId="{F441A8A9-C560-614B-A882-D5C990B4EF73}" type="presParOf" srcId="{FD186342-3832-4748-84D1-38550D31EE74}" destId="{5CB4E3ED-D9BB-4CAC-B26E-BA0F5FD08BB8}" srcOrd="0" destOrd="0" presId="urn:microsoft.com/office/officeart/2005/8/layout/process4"/>
    <dgm:cxn modelId="{5F02C515-1971-4B40-ACDC-63B781811CBA}" type="presParOf" srcId="{FD186342-3832-4748-84D1-38550D31EE74}" destId="{AF237B02-56D5-4473-8A87-4F7C47137AB5}" srcOrd="1" destOrd="0" presId="urn:microsoft.com/office/officeart/2005/8/layout/process4"/>
    <dgm:cxn modelId="{C1187DAC-8584-514F-85D4-46CDDBC460B8}" type="presParOf" srcId="{49492391-96C1-4E54-9303-D658F2FCAF2D}" destId="{777D14C6-F7F8-49DC-AF37-6D3D89CAF966}" srcOrd="1" destOrd="0" presId="urn:microsoft.com/office/officeart/2005/8/layout/process4"/>
    <dgm:cxn modelId="{37CA70A3-443E-6E45-81AD-ACADA9B61A03}" type="presParOf" srcId="{49492391-96C1-4E54-9303-D658F2FCAF2D}" destId="{9608A2B3-33FC-48D1-AC66-CCFC5EA3EB02}" srcOrd="2" destOrd="0" presId="urn:microsoft.com/office/officeart/2005/8/layout/process4"/>
    <dgm:cxn modelId="{8E021BC8-DC30-7F45-90C5-D21C6D6442AC}" type="presParOf" srcId="{9608A2B3-33FC-48D1-AC66-CCFC5EA3EB02}" destId="{37C1CFBC-672A-422D-9821-CFC6D5E939EF}" srcOrd="0" destOrd="0" presId="urn:microsoft.com/office/officeart/2005/8/layout/process4"/>
    <dgm:cxn modelId="{54567E24-A9BD-0145-BDF6-93EEE7146339}" type="presParOf" srcId="{9608A2B3-33FC-48D1-AC66-CCFC5EA3EB02}" destId="{24B0F7E2-246A-4650-A6BB-126F0CAF1CB2}" srcOrd="1" destOrd="0" presId="urn:microsoft.com/office/officeart/2005/8/layout/process4"/>
    <dgm:cxn modelId="{019422DE-1DC8-FC45-AF97-C883A101F447}" type="presParOf" srcId="{9608A2B3-33FC-48D1-AC66-CCFC5EA3EB02}" destId="{287179F9-DEED-4E96-B534-111A0D30D6F3}" srcOrd="2" destOrd="0" presId="urn:microsoft.com/office/officeart/2005/8/layout/process4"/>
    <dgm:cxn modelId="{F7D3CFEF-3664-AF4F-A2B9-6C13A7D7CC0F}" type="presParOf" srcId="{287179F9-DEED-4E96-B534-111A0D30D6F3}" destId="{B1B1303F-B624-4114-933A-8433E33DE89D}" srcOrd="0" destOrd="0" presId="urn:microsoft.com/office/officeart/2005/8/layout/process4"/>
    <dgm:cxn modelId="{8958FC4E-AB1C-364D-AF81-2A6E23D3C634}" type="presParOf" srcId="{287179F9-DEED-4E96-B534-111A0D30D6F3}" destId="{0059F137-3BFD-4752-8446-09CA8FD82C70}" srcOrd="1" destOrd="0" presId="urn:microsoft.com/office/officeart/2005/8/layout/process4"/>
    <dgm:cxn modelId="{0468EEFC-411F-3F4A-84C5-FEB308243755}" type="presParOf" srcId="{49492391-96C1-4E54-9303-D658F2FCAF2D}" destId="{CE78D957-16D5-4BB1-89E9-040C9622F806}" srcOrd="3" destOrd="0" presId="urn:microsoft.com/office/officeart/2005/8/layout/process4"/>
    <dgm:cxn modelId="{5C9E4045-0F10-FF47-9BD8-1823AF528A70}" type="presParOf" srcId="{49492391-96C1-4E54-9303-D658F2FCAF2D}" destId="{B5C28191-B96B-47A2-9E18-7B885DCF0CF4}" srcOrd="4" destOrd="0" presId="urn:microsoft.com/office/officeart/2005/8/layout/process4"/>
    <dgm:cxn modelId="{38E2B0BF-DCB3-214F-99A1-D87A28046F3A}" type="presParOf" srcId="{B5C28191-B96B-47A2-9E18-7B885DCF0CF4}" destId="{311F7CC0-5D52-4C53-A644-FE3591A5952C}" srcOrd="0" destOrd="0" presId="urn:microsoft.com/office/officeart/2005/8/layout/process4"/>
    <dgm:cxn modelId="{070DA0B0-1C6C-CB4C-B02B-B7440CC325EF}" type="presParOf" srcId="{B5C28191-B96B-47A2-9E18-7B885DCF0CF4}" destId="{BF87FEC1-15D1-4F37-8604-B99DA0F26510}" srcOrd="1" destOrd="0" presId="urn:microsoft.com/office/officeart/2005/8/layout/process4"/>
    <dgm:cxn modelId="{9B717FCA-CC7E-3D4A-B914-5F1D1EDEF420}" type="presParOf" srcId="{B5C28191-B96B-47A2-9E18-7B885DCF0CF4}" destId="{93C7DEAA-380A-418C-BFB7-4D3043CFEB08}" srcOrd="2" destOrd="0" presId="urn:microsoft.com/office/officeart/2005/8/layout/process4"/>
    <dgm:cxn modelId="{BDA04501-17E0-BC43-BCF2-281F83F4EE51}" type="presParOf" srcId="{93C7DEAA-380A-418C-BFB7-4D3043CFEB08}" destId="{6C7595A3-3ED2-4315-9073-1C260DEB6B98}" srcOrd="0" destOrd="0" presId="urn:microsoft.com/office/officeart/2005/8/layout/process4"/>
    <dgm:cxn modelId="{B4B1ECC8-4262-DB4E-B149-130AF7352670}" type="presParOf" srcId="{93C7DEAA-380A-418C-BFB7-4D3043CFEB08}" destId="{D3853446-AA26-452B-BD94-576B35A26622}" srcOrd="1" destOrd="0" presId="urn:microsoft.com/office/officeart/2005/8/layout/process4"/>
    <dgm:cxn modelId="{81F9FAB9-D66D-494C-85B8-ADE0635D97D9}" type="presParOf" srcId="{49492391-96C1-4E54-9303-D658F2FCAF2D}" destId="{22240E60-E0BB-4145-9323-195771C044C8}" srcOrd="5" destOrd="0" presId="urn:microsoft.com/office/officeart/2005/8/layout/process4"/>
    <dgm:cxn modelId="{96F4274D-7D27-EF4D-B686-3794DC7716C2}" type="presParOf" srcId="{49492391-96C1-4E54-9303-D658F2FCAF2D}" destId="{25E42C78-6724-498C-A01D-0C1A1597BD83}" srcOrd="6" destOrd="0" presId="urn:microsoft.com/office/officeart/2005/8/layout/process4"/>
    <dgm:cxn modelId="{398563E8-FD34-6B4C-87DD-B70722344A59}" type="presParOf" srcId="{25E42C78-6724-498C-A01D-0C1A1597BD83}" destId="{3AD5138B-6997-4627-8789-FCE0E8C37435}" srcOrd="0" destOrd="0" presId="urn:microsoft.com/office/officeart/2005/8/layout/process4"/>
    <dgm:cxn modelId="{00E1D343-8F11-4B44-AC62-7A07848F1FAD}" type="presParOf" srcId="{25E42C78-6724-498C-A01D-0C1A1597BD83}" destId="{AD359FAB-5B3E-4AD7-BBA3-16E208DB0F2B}" srcOrd="1" destOrd="0" presId="urn:microsoft.com/office/officeart/2005/8/layout/process4"/>
    <dgm:cxn modelId="{EF25163D-6997-1842-ABA2-33F5B117254D}" type="presParOf" srcId="{25E42C78-6724-498C-A01D-0C1A1597BD83}" destId="{63BD28CD-BA09-4CE1-B9E7-76B039571AAE}" srcOrd="2" destOrd="0" presId="urn:microsoft.com/office/officeart/2005/8/layout/process4"/>
    <dgm:cxn modelId="{A6CC392F-06FF-A24D-AEB2-858F87278F82}" type="presParOf" srcId="{63BD28CD-BA09-4CE1-B9E7-76B039571AAE}" destId="{60229AE1-E167-464E-A35F-EFDE9A03FAF2}" srcOrd="0" destOrd="0" presId="urn:microsoft.com/office/officeart/2005/8/layout/process4"/>
    <dgm:cxn modelId="{4DAE2C8C-3057-144C-AA24-AF9D51D2383A}" type="presParOf" srcId="{63BD28CD-BA09-4CE1-B9E7-76B039571AAE}" destId="{90A825E1-BC30-4763-A249-E117CB06915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8A1ADC-7F0C-4654-8AE2-257460472BC2}" type="doc">
      <dgm:prSet loTypeId="urn:microsoft.com/office/officeart/2005/8/layout/chevron1" loCatId="process" qsTypeId="urn:microsoft.com/office/officeart/2005/8/quickstyle/simple1#8" qsCatId="simple" csTypeId="urn:microsoft.com/office/officeart/2005/8/colors/accent1_2#8" csCatId="accent1" phldr="1"/>
      <dgm:spPr/>
    </dgm:pt>
    <dgm:pt modelId="{62F124A5-3285-4FB8-A445-1AB3D8694454}">
      <dgm:prSet phldrT="[Text]"/>
      <dgm:spPr/>
      <dgm:t>
        <a:bodyPr/>
        <a:lstStyle/>
        <a:p>
          <a:r>
            <a:rPr lang="en-US" dirty="0" smtClean="0"/>
            <a:t>Increased production</a:t>
          </a:r>
          <a:endParaRPr lang="en-US" dirty="0"/>
        </a:p>
      </dgm:t>
    </dgm:pt>
    <dgm:pt modelId="{9C478970-4129-4EDA-9104-BC034D993BCC}" type="parTrans" cxnId="{BFA73A7A-A749-413E-98A2-E26A68ABC22B}">
      <dgm:prSet/>
      <dgm:spPr/>
      <dgm:t>
        <a:bodyPr/>
        <a:lstStyle/>
        <a:p>
          <a:endParaRPr lang="en-US"/>
        </a:p>
      </dgm:t>
    </dgm:pt>
    <dgm:pt modelId="{5D405D4C-C853-43C4-A62F-1A82A13E7C5D}" type="sibTrans" cxnId="{BFA73A7A-A749-413E-98A2-E26A68ABC22B}">
      <dgm:prSet/>
      <dgm:spPr/>
      <dgm:t>
        <a:bodyPr/>
        <a:lstStyle/>
        <a:p>
          <a:endParaRPr lang="en-US"/>
        </a:p>
      </dgm:t>
    </dgm:pt>
    <dgm:pt modelId="{182D08CE-A737-4917-BB43-EE74C126C6EC}">
      <dgm:prSet phldrT="[Text]"/>
      <dgm:spPr/>
      <dgm:t>
        <a:bodyPr/>
        <a:lstStyle/>
        <a:p>
          <a:r>
            <a:rPr lang="en-US" dirty="0" smtClean="0"/>
            <a:t>Search for more markets and raw materials</a:t>
          </a:r>
          <a:endParaRPr lang="en-US" dirty="0"/>
        </a:p>
      </dgm:t>
    </dgm:pt>
    <dgm:pt modelId="{6CF544CB-5B98-407F-AA68-6FD35AB2E8F8}" type="parTrans" cxnId="{224AD076-BCBD-43D3-A9F7-19B90585BA7E}">
      <dgm:prSet/>
      <dgm:spPr/>
      <dgm:t>
        <a:bodyPr/>
        <a:lstStyle/>
        <a:p>
          <a:endParaRPr lang="en-US"/>
        </a:p>
      </dgm:t>
    </dgm:pt>
    <dgm:pt modelId="{98C9EDF8-700C-47E0-96DF-29DFB8959E6D}" type="sibTrans" cxnId="{224AD076-BCBD-43D3-A9F7-19B90585BA7E}">
      <dgm:prSet/>
      <dgm:spPr/>
      <dgm:t>
        <a:bodyPr/>
        <a:lstStyle/>
        <a:p>
          <a:endParaRPr lang="en-US"/>
        </a:p>
      </dgm:t>
    </dgm:pt>
    <dgm:pt modelId="{5D5EAB44-5084-4964-A99D-74ED9FFA8817}">
      <dgm:prSet phldrT="[Text]"/>
      <dgm:spPr/>
      <dgm:t>
        <a:bodyPr/>
        <a:lstStyle/>
        <a:p>
          <a:r>
            <a:rPr lang="en-US" dirty="0" smtClean="0"/>
            <a:t>Better and faster means of transportation</a:t>
          </a:r>
          <a:endParaRPr lang="en-US" dirty="0"/>
        </a:p>
      </dgm:t>
    </dgm:pt>
    <dgm:pt modelId="{FDF49D3E-EDE5-41F6-A8EE-50F84B381692}" type="parTrans" cxnId="{9718F17B-0DFB-44C9-A8E0-11825176E6B0}">
      <dgm:prSet/>
      <dgm:spPr/>
      <dgm:t>
        <a:bodyPr/>
        <a:lstStyle/>
        <a:p>
          <a:endParaRPr lang="en-US"/>
        </a:p>
      </dgm:t>
    </dgm:pt>
    <dgm:pt modelId="{E722CC18-C63F-4872-B97B-FFABBF05ACBF}" type="sibTrans" cxnId="{9718F17B-0DFB-44C9-A8E0-11825176E6B0}">
      <dgm:prSet/>
      <dgm:spPr/>
      <dgm:t>
        <a:bodyPr/>
        <a:lstStyle/>
        <a:p>
          <a:endParaRPr lang="en-US"/>
        </a:p>
      </dgm:t>
    </dgm:pt>
    <dgm:pt modelId="{83D7E614-B31A-4780-B7B3-E9022D5651F2}" type="pres">
      <dgm:prSet presAssocID="{B38A1ADC-7F0C-4654-8AE2-257460472BC2}" presName="Name0" presStyleCnt="0">
        <dgm:presLayoutVars>
          <dgm:dir/>
          <dgm:animLvl val="lvl"/>
          <dgm:resizeHandles val="exact"/>
        </dgm:presLayoutVars>
      </dgm:prSet>
      <dgm:spPr/>
    </dgm:pt>
    <dgm:pt modelId="{2C03E13E-3C1E-43CC-A3C6-33BA43DBBBD4}" type="pres">
      <dgm:prSet presAssocID="{62F124A5-3285-4FB8-A445-1AB3D8694454}" presName="parTxOnly" presStyleLbl="node1" presStyleIdx="0" presStyleCnt="3" custLinFactY="-15874" custLinFactNeighborX="-821" custLinFactNeighborY="-100000">
        <dgm:presLayoutVars>
          <dgm:chMax val="0"/>
          <dgm:chPref val="0"/>
          <dgm:bulletEnabled val="1"/>
        </dgm:presLayoutVars>
      </dgm:prSet>
      <dgm:spPr/>
      <dgm:t>
        <a:bodyPr/>
        <a:lstStyle/>
        <a:p>
          <a:endParaRPr lang="en-US"/>
        </a:p>
      </dgm:t>
    </dgm:pt>
    <dgm:pt modelId="{1E885AC4-370B-4A4D-A9EC-C5BCEDE9AC1A}" type="pres">
      <dgm:prSet presAssocID="{5D405D4C-C853-43C4-A62F-1A82A13E7C5D}" presName="parTxOnlySpace" presStyleCnt="0"/>
      <dgm:spPr/>
    </dgm:pt>
    <dgm:pt modelId="{448B0C51-A3D0-4FCD-A6D6-3D27EE4F8FCF}" type="pres">
      <dgm:prSet presAssocID="{182D08CE-A737-4917-BB43-EE74C126C6EC}" presName="parTxOnly" presStyleLbl="node1" presStyleIdx="1" presStyleCnt="3" custLinFactY="-47958" custLinFactNeighborX="-14587" custLinFactNeighborY="-100000">
        <dgm:presLayoutVars>
          <dgm:chMax val="0"/>
          <dgm:chPref val="0"/>
          <dgm:bulletEnabled val="1"/>
        </dgm:presLayoutVars>
      </dgm:prSet>
      <dgm:spPr/>
      <dgm:t>
        <a:bodyPr/>
        <a:lstStyle/>
        <a:p>
          <a:endParaRPr lang="en-US"/>
        </a:p>
      </dgm:t>
    </dgm:pt>
    <dgm:pt modelId="{A514BDA7-12A4-447B-AC48-031F81B8617B}" type="pres">
      <dgm:prSet presAssocID="{98C9EDF8-700C-47E0-96DF-29DFB8959E6D}" presName="parTxOnlySpace" presStyleCnt="0"/>
      <dgm:spPr/>
    </dgm:pt>
    <dgm:pt modelId="{A2B1CBFF-A803-4D98-8B4B-3FF4B72F851D}" type="pres">
      <dgm:prSet presAssocID="{5D5EAB44-5084-4964-A99D-74ED9FFA8817}" presName="parTxOnly" presStyleLbl="node1" presStyleIdx="2" presStyleCnt="3" custLinFactY="-47958" custLinFactNeighborX="-28353" custLinFactNeighborY="-100000">
        <dgm:presLayoutVars>
          <dgm:chMax val="0"/>
          <dgm:chPref val="0"/>
          <dgm:bulletEnabled val="1"/>
        </dgm:presLayoutVars>
      </dgm:prSet>
      <dgm:spPr/>
      <dgm:t>
        <a:bodyPr/>
        <a:lstStyle/>
        <a:p>
          <a:endParaRPr lang="en-US"/>
        </a:p>
      </dgm:t>
    </dgm:pt>
  </dgm:ptLst>
  <dgm:cxnLst>
    <dgm:cxn modelId="{AF250C10-5DF9-A24B-9478-015A0835F1E2}" type="presOf" srcId="{5D5EAB44-5084-4964-A99D-74ED9FFA8817}" destId="{A2B1CBFF-A803-4D98-8B4B-3FF4B72F851D}" srcOrd="0" destOrd="0" presId="urn:microsoft.com/office/officeart/2005/8/layout/chevron1"/>
    <dgm:cxn modelId="{BA7FB21F-6BA4-C04E-B128-E88914C398A8}" type="presOf" srcId="{62F124A5-3285-4FB8-A445-1AB3D8694454}" destId="{2C03E13E-3C1E-43CC-A3C6-33BA43DBBBD4}" srcOrd="0" destOrd="0" presId="urn:microsoft.com/office/officeart/2005/8/layout/chevron1"/>
    <dgm:cxn modelId="{650B5DEC-E838-3444-B251-54BA27858B7F}" type="presOf" srcId="{182D08CE-A737-4917-BB43-EE74C126C6EC}" destId="{448B0C51-A3D0-4FCD-A6D6-3D27EE4F8FCF}" srcOrd="0" destOrd="0" presId="urn:microsoft.com/office/officeart/2005/8/layout/chevron1"/>
    <dgm:cxn modelId="{224AD076-BCBD-43D3-A9F7-19B90585BA7E}" srcId="{B38A1ADC-7F0C-4654-8AE2-257460472BC2}" destId="{182D08CE-A737-4917-BB43-EE74C126C6EC}" srcOrd="1" destOrd="0" parTransId="{6CF544CB-5B98-407F-AA68-6FD35AB2E8F8}" sibTransId="{98C9EDF8-700C-47E0-96DF-29DFB8959E6D}"/>
    <dgm:cxn modelId="{9718F17B-0DFB-44C9-A8E0-11825176E6B0}" srcId="{B38A1ADC-7F0C-4654-8AE2-257460472BC2}" destId="{5D5EAB44-5084-4964-A99D-74ED9FFA8817}" srcOrd="2" destOrd="0" parTransId="{FDF49D3E-EDE5-41F6-A8EE-50F84B381692}" sibTransId="{E722CC18-C63F-4872-B97B-FFABBF05ACBF}"/>
    <dgm:cxn modelId="{BFA73A7A-A749-413E-98A2-E26A68ABC22B}" srcId="{B38A1ADC-7F0C-4654-8AE2-257460472BC2}" destId="{62F124A5-3285-4FB8-A445-1AB3D8694454}" srcOrd="0" destOrd="0" parTransId="{9C478970-4129-4EDA-9104-BC034D993BCC}" sibTransId="{5D405D4C-C853-43C4-A62F-1A82A13E7C5D}"/>
    <dgm:cxn modelId="{5D73155E-FF1A-0E46-A7FC-85A3345BDA92}" type="presOf" srcId="{B38A1ADC-7F0C-4654-8AE2-257460472BC2}" destId="{83D7E614-B31A-4780-B7B3-E9022D5651F2}" srcOrd="0" destOrd="0" presId="urn:microsoft.com/office/officeart/2005/8/layout/chevron1"/>
    <dgm:cxn modelId="{7B4462E1-D94A-9549-A712-FE74D6E49E52}" type="presParOf" srcId="{83D7E614-B31A-4780-B7B3-E9022D5651F2}" destId="{2C03E13E-3C1E-43CC-A3C6-33BA43DBBBD4}" srcOrd="0" destOrd="0" presId="urn:microsoft.com/office/officeart/2005/8/layout/chevron1"/>
    <dgm:cxn modelId="{D0E859FC-0929-024B-AD58-732FFE5A8D07}" type="presParOf" srcId="{83D7E614-B31A-4780-B7B3-E9022D5651F2}" destId="{1E885AC4-370B-4A4D-A9EC-C5BCEDE9AC1A}" srcOrd="1" destOrd="0" presId="urn:microsoft.com/office/officeart/2005/8/layout/chevron1"/>
    <dgm:cxn modelId="{87AF7B9E-B7B9-224D-B764-C6D501D5D9E6}" type="presParOf" srcId="{83D7E614-B31A-4780-B7B3-E9022D5651F2}" destId="{448B0C51-A3D0-4FCD-A6D6-3D27EE4F8FCF}" srcOrd="2" destOrd="0" presId="urn:microsoft.com/office/officeart/2005/8/layout/chevron1"/>
    <dgm:cxn modelId="{36C91BFC-B978-A741-A69E-309A0749B6E8}" type="presParOf" srcId="{83D7E614-B31A-4780-B7B3-E9022D5651F2}" destId="{A514BDA7-12A4-447B-AC48-031F81B8617B}" srcOrd="3" destOrd="0" presId="urn:microsoft.com/office/officeart/2005/8/layout/chevron1"/>
    <dgm:cxn modelId="{1C2F079F-78D0-5443-AAE3-B89E18BD2E63}" type="presParOf" srcId="{83D7E614-B31A-4780-B7B3-E9022D5651F2}" destId="{A2B1CBFF-A803-4D98-8B4B-3FF4B72F851D}"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59F8ED-CBF5-4E5E-B6E2-8FF07A910B5E}" type="doc">
      <dgm:prSet loTypeId="urn:microsoft.com/office/officeart/2005/8/layout/hList1" loCatId="list" qsTypeId="urn:microsoft.com/office/officeart/2005/8/quickstyle/simple1#9" qsCatId="simple" csTypeId="urn:microsoft.com/office/officeart/2005/8/colors/accent1_2#9" csCatId="accent1" phldr="1"/>
      <dgm:spPr/>
      <dgm:t>
        <a:bodyPr/>
        <a:lstStyle/>
        <a:p>
          <a:endParaRPr lang="en-US"/>
        </a:p>
      </dgm:t>
    </dgm:pt>
    <dgm:pt modelId="{C0135A05-37AA-4459-8491-6EFAA1739615}">
      <dgm:prSet phldrT="[Text]"/>
      <dgm:spPr/>
      <dgm:t>
        <a:bodyPr/>
        <a:lstStyle/>
        <a:p>
          <a:r>
            <a:rPr lang="en-US" dirty="0" smtClean="0"/>
            <a:t>Robert Fulton (American)</a:t>
          </a:r>
          <a:endParaRPr lang="en-US" dirty="0"/>
        </a:p>
      </dgm:t>
    </dgm:pt>
    <dgm:pt modelId="{7019C9C3-B0EC-49C0-9C87-0A62713ADDF4}" type="parTrans" cxnId="{2354F070-0877-4976-901B-C5088E9B126D}">
      <dgm:prSet/>
      <dgm:spPr/>
      <dgm:t>
        <a:bodyPr/>
        <a:lstStyle/>
        <a:p>
          <a:endParaRPr lang="en-US"/>
        </a:p>
      </dgm:t>
    </dgm:pt>
    <dgm:pt modelId="{CA1DF438-4582-41DF-9702-88EAD6AEB69E}" type="sibTrans" cxnId="{2354F070-0877-4976-901B-C5088E9B126D}">
      <dgm:prSet/>
      <dgm:spPr/>
      <dgm:t>
        <a:bodyPr/>
        <a:lstStyle/>
        <a:p>
          <a:endParaRPr lang="en-US"/>
        </a:p>
      </dgm:t>
    </dgm:pt>
    <dgm:pt modelId="{C469E368-BB06-4C4D-8477-118FEF0E3310}">
      <dgm:prSet phldrT="[Text]"/>
      <dgm:spPr/>
      <dgm:t>
        <a:bodyPr/>
        <a:lstStyle/>
        <a:p>
          <a:r>
            <a:rPr lang="en-US" dirty="0" smtClean="0"/>
            <a:t>Steamboat (1807)</a:t>
          </a:r>
          <a:endParaRPr lang="en-US" dirty="0"/>
        </a:p>
      </dgm:t>
    </dgm:pt>
    <dgm:pt modelId="{0B21A39F-2582-4656-8498-1CFB4D874E15}" type="parTrans" cxnId="{5FDBF1B3-D8B4-4027-81C2-E9F829C0D0E8}">
      <dgm:prSet/>
      <dgm:spPr/>
      <dgm:t>
        <a:bodyPr/>
        <a:lstStyle/>
        <a:p>
          <a:endParaRPr lang="en-US"/>
        </a:p>
      </dgm:t>
    </dgm:pt>
    <dgm:pt modelId="{5F37B0AB-9B6A-4BBB-9842-7DF9D4505F25}" type="sibTrans" cxnId="{5FDBF1B3-D8B4-4027-81C2-E9F829C0D0E8}">
      <dgm:prSet/>
      <dgm:spPr/>
      <dgm:t>
        <a:bodyPr/>
        <a:lstStyle/>
        <a:p>
          <a:endParaRPr lang="en-US"/>
        </a:p>
      </dgm:t>
    </dgm:pt>
    <dgm:pt modelId="{3DCEC0C0-DC64-4948-9610-EA82EF508110}">
      <dgm:prSet phldrT="[Text]"/>
      <dgm:spPr/>
      <dgm:t>
        <a:bodyPr/>
        <a:lstStyle/>
        <a:p>
          <a:r>
            <a:rPr lang="en-US" dirty="0" smtClean="0"/>
            <a:t>Sped water transportation</a:t>
          </a:r>
          <a:endParaRPr lang="en-US" dirty="0"/>
        </a:p>
      </dgm:t>
    </dgm:pt>
    <dgm:pt modelId="{B825DE48-6645-40F4-A8A4-0F166CF1F301}" type="parTrans" cxnId="{3199296C-B91E-4B18-AD2B-614376CD4001}">
      <dgm:prSet/>
      <dgm:spPr/>
      <dgm:t>
        <a:bodyPr/>
        <a:lstStyle/>
        <a:p>
          <a:endParaRPr lang="en-US"/>
        </a:p>
      </dgm:t>
    </dgm:pt>
    <dgm:pt modelId="{FEA921B2-2274-4FB7-8B57-076043165E4A}" type="sibTrans" cxnId="{3199296C-B91E-4B18-AD2B-614376CD4001}">
      <dgm:prSet/>
      <dgm:spPr/>
      <dgm:t>
        <a:bodyPr/>
        <a:lstStyle/>
        <a:p>
          <a:endParaRPr lang="en-US"/>
        </a:p>
      </dgm:t>
    </dgm:pt>
    <dgm:pt modelId="{5FFFD8DD-D9D4-43AA-A413-49FC147B0C71}">
      <dgm:prSet phldrT="[Text]"/>
      <dgm:spPr/>
      <dgm:t>
        <a:bodyPr/>
        <a:lstStyle/>
        <a:p>
          <a:r>
            <a:rPr lang="en-US" dirty="0" smtClean="0"/>
            <a:t>Thomas Telford and John </a:t>
          </a:r>
          <a:r>
            <a:rPr lang="en-US" dirty="0" err="1" smtClean="0"/>
            <a:t>McAdam</a:t>
          </a:r>
          <a:r>
            <a:rPr lang="en-US" dirty="0" smtClean="0"/>
            <a:t> (British)</a:t>
          </a:r>
          <a:endParaRPr lang="en-US" dirty="0"/>
        </a:p>
      </dgm:t>
    </dgm:pt>
    <dgm:pt modelId="{326B7FD6-2F6C-4B21-9EFA-D94413564157}" type="parTrans" cxnId="{27E85B37-3457-4106-A67C-84A47225FAA3}">
      <dgm:prSet/>
      <dgm:spPr/>
      <dgm:t>
        <a:bodyPr/>
        <a:lstStyle/>
        <a:p>
          <a:endParaRPr lang="en-US"/>
        </a:p>
      </dgm:t>
    </dgm:pt>
    <dgm:pt modelId="{8F98077E-E3D5-4DF7-B799-4F05234550D8}" type="sibTrans" cxnId="{27E85B37-3457-4106-A67C-84A47225FAA3}">
      <dgm:prSet/>
      <dgm:spPr/>
      <dgm:t>
        <a:bodyPr/>
        <a:lstStyle/>
        <a:p>
          <a:endParaRPr lang="en-US"/>
        </a:p>
      </dgm:t>
    </dgm:pt>
    <dgm:pt modelId="{CFF48F69-98BC-4B54-97E1-4158A6E6E7E1}">
      <dgm:prSet phldrT="[Text]"/>
      <dgm:spPr/>
      <dgm:t>
        <a:bodyPr/>
        <a:lstStyle/>
        <a:p>
          <a:r>
            <a:rPr lang="en-US" dirty="0" smtClean="0"/>
            <a:t>Macadamized roads (1810-1830)</a:t>
          </a:r>
          <a:endParaRPr lang="en-US" dirty="0"/>
        </a:p>
      </dgm:t>
    </dgm:pt>
    <dgm:pt modelId="{A7B6E346-F0C1-4770-9F0C-9D33110C1C39}" type="parTrans" cxnId="{1879099D-B7BD-434B-8FC5-973D9F5C3720}">
      <dgm:prSet/>
      <dgm:spPr/>
      <dgm:t>
        <a:bodyPr/>
        <a:lstStyle/>
        <a:p>
          <a:endParaRPr lang="en-US"/>
        </a:p>
      </dgm:t>
    </dgm:pt>
    <dgm:pt modelId="{77B836FD-0D14-46F8-9E93-54BF89A8F322}" type="sibTrans" cxnId="{1879099D-B7BD-434B-8FC5-973D9F5C3720}">
      <dgm:prSet/>
      <dgm:spPr/>
      <dgm:t>
        <a:bodyPr/>
        <a:lstStyle/>
        <a:p>
          <a:endParaRPr lang="en-US"/>
        </a:p>
      </dgm:t>
    </dgm:pt>
    <dgm:pt modelId="{64A87E17-9BC2-46F2-B7ED-6B67ED0B6225}">
      <dgm:prSet phldrT="[Text]"/>
      <dgm:spPr/>
      <dgm:t>
        <a:bodyPr/>
        <a:lstStyle/>
        <a:p>
          <a:r>
            <a:rPr lang="en-US" dirty="0" smtClean="0"/>
            <a:t>George Stephenson (English)</a:t>
          </a:r>
          <a:endParaRPr lang="en-US" dirty="0"/>
        </a:p>
      </dgm:t>
    </dgm:pt>
    <dgm:pt modelId="{8530AEF3-A2BE-4A02-B473-54747C080A22}" type="parTrans" cxnId="{E42DBAEA-F052-426E-A889-DD8E643D0D21}">
      <dgm:prSet/>
      <dgm:spPr/>
      <dgm:t>
        <a:bodyPr/>
        <a:lstStyle/>
        <a:p>
          <a:endParaRPr lang="en-US"/>
        </a:p>
      </dgm:t>
    </dgm:pt>
    <dgm:pt modelId="{ACAACB31-9660-4057-99A0-4265106898B0}" type="sibTrans" cxnId="{E42DBAEA-F052-426E-A889-DD8E643D0D21}">
      <dgm:prSet/>
      <dgm:spPr/>
      <dgm:t>
        <a:bodyPr/>
        <a:lstStyle/>
        <a:p>
          <a:endParaRPr lang="en-US"/>
        </a:p>
      </dgm:t>
    </dgm:pt>
    <dgm:pt modelId="{2B7EA3CF-93D1-4561-BF04-E7288446064A}">
      <dgm:prSet phldrT="[Text]"/>
      <dgm:spPr/>
      <dgm:t>
        <a:bodyPr/>
        <a:lstStyle/>
        <a:p>
          <a:r>
            <a:rPr lang="en-US" dirty="0" smtClean="0"/>
            <a:t>Locomotive (1825)</a:t>
          </a:r>
          <a:endParaRPr lang="en-US" dirty="0"/>
        </a:p>
      </dgm:t>
    </dgm:pt>
    <dgm:pt modelId="{C6489388-96A8-48C3-9EDB-A5BC8969A067}" type="parTrans" cxnId="{A6ABD235-EB69-462E-8E39-4FB9771D37F1}">
      <dgm:prSet/>
      <dgm:spPr/>
      <dgm:t>
        <a:bodyPr/>
        <a:lstStyle/>
        <a:p>
          <a:endParaRPr lang="en-US"/>
        </a:p>
      </dgm:t>
    </dgm:pt>
    <dgm:pt modelId="{FB912A99-7243-4FC7-A22A-370FCA6BBA85}" type="sibTrans" cxnId="{A6ABD235-EB69-462E-8E39-4FB9771D37F1}">
      <dgm:prSet/>
      <dgm:spPr/>
      <dgm:t>
        <a:bodyPr/>
        <a:lstStyle/>
        <a:p>
          <a:endParaRPr lang="en-US"/>
        </a:p>
      </dgm:t>
    </dgm:pt>
    <dgm:pt modelId="{1938CD5E-D4AB-468E-961D-6F6B3955261C}">
      <dgm:prSet phldrT="[Text]"/>
      <dgm:spPr/>
      <dgm:t>
        <a:bodyPr/>
        <a:lstStyle/>
        <a:p>
          <a:r>
            <a:rPr lang="en-US" dirty="0" smtClean="0"/>
            <a:t>Improved roads</a:t>
          </a:r>
          <a:endParaRPr lang="en-US" dirty="0"/>
        </a:p>
      </dgm:t>
    </dgm:pt>
    <dgm:pt modelId="{B9D781DD-6416-4BE5-B98D-FEDAEF22CE05}" type="parTrans" cxnId="{0F44261A-735C-43B9-B87A-0F33A81A963F}">
      <dgm:prSet/>
      <dgm:spPr/>
      <dgm:t>
        <a:bodyPr/>
        <a:lstStyle/>
        <a:p>
          <a:endParaRPr lang="en-US"/>
        </a:p>
      </dgm:t>
    </dgm:pt>
    <dgm:pt modelId="{032E79FF-DF23-4AFF-958D-196BE2180CA1}" type="sibTrans" cxnId="{0F44261A-735C-43B9-B87A-0F33A81A963F}">
      <dgm:prSet/>
      <dgm:spPr/>
      <dgm:t>
        <a:bodyPr/>
        <a:lstStyle/>
        <a:p>
          <a:endParaRPr lang="en-US"/>
        </a:p>
      </dgm:t>
    </dgm:pt>
    <dgm:pt modelId="{F9E92525-C4E1-4F0A-9E5E-44C8C21D70E6}">
      <dgm:prSet phldrT="[Text]"/>
      <dgm:spPr/>
      <dgm:t>
        <a:bodyPr/>
        <a:lstStyle/>
        <a:p>
          <a:r>
            <a:rPr lang="en-US" dirty="0" smtClean="0"/>
            <a:t>Fast land transport of people and goods</a:t>
          </a:r>
          <a:endParaRPr lang="en-US" dirty="0"/>
        </a:p>
      </dgm:t>
    </dgm:pt>
    <dgm:pt modelId="{334AE21B-244D-47CC-B822-6AE7D1BB6EA1}" type="parTrans" cxnId="{44E6E109-1BB6-4E1E-BE51-5001A666F245}">
      <dgm:prSet/>
      <dgm:spPr/>
      <dgm:t>
        <a:bodyPr/>
        <a:lstStyle/>
        <a:p>
          <a:endParaRPr lang="en-US"/>
        </a:p>
      </dgm:t>
    </dgm:pt>
    <dgm:pt modelId="{DBFAFAB5-3172-44D9-B50E-BCCDAF8B22BE}" type="sibTrans" cxnId="{44E6E109-1BB6-4E1E-BE51-5001A666F245}">
      <dgm:prSet/>
      <dgm:spPr/>
      <dgm:t>
        <a:bodyPr/>
        <a:lstStyle/>
        <a:p>
          <a:endParaRPr lang="en-US"/>
        </a:p>
      </dgm:t>
    </dgm:pt>
    <dgm:pt modelId="{E4101193-4F2E-4CA2-BADD-FDD87A5410A7}" type="pres">
      <dgm:prSet presAssocID="{3259F8ED-CBF5-4E5E-B6E2-8FF07A910B5E}" presName="Name0" presStyleCnt="0">
        <dgm:presLayoutVars>
          <dgm:dir/>
          <dgm:animLvl val="lvl"/>
          <dgm:resizeHandles val="exact"/>
        </dgm:presLayoutVars>
      </dgm:prSet>
      <dgm:spPr/>
      <dgm:t>
        <a:bodyPr/>
        <a:lstStyle/>
        <a:p>
          <a:endParaRPr lang="en-US"/>
        </a:p>
      </dgm:t>
    </dgm:pt>
    <dgm:pt modelId="{D4556F88-69D0-4976-878E-F82EBB75A851}" type="pres">
      <dgm:prSet presAssocID="{C0135A05-37AA-4459-8491-6EFAA1739615}" presName="composite" presStyleCnt="0"/>
      <dgm:spPr/>
    </dgm:pt>
    <dgm:pt modelId="{76B2683E-6705-4845-8141-85C5BB81BA60}" type="pres">
      <dgm:prSet presAssocID="{C0135A05-37AA-4459-8491-6EFAA1739615}" presName="parTx" presStyleLbl="alignNode1" presStyleIdx="0" presStyleCnt="3">
        <dgm:presLayoutVars>
          <dgm:chMax val="0"/>
          <dgm:chPref val="0"/>
          <dgm:bulletEnabled val="1"/>
        </dgm:presLayoutVars>
      </dgm:prSet>
      <dgm:spPr/>
      <dgm:t>
        <a:bodyPr/>
        <a:lstStyle/>
        <a:p>
          <a:endParaRPr lang="en-US"/>
        </a:p>
      </dgm:t>
    </dgm:pt>
    <dgm:pt modelId="{8D9D8598-F036-4C5B-9500-4E243FF90439}" type="pres">
      <dgm:prSet presAssocID="{C0135A05-37AA-4459-8491-6EFAA1739615}" presName="desTx" presStyleLbl="alignAccFollowNode1" presStyleIdx="0" presStyleCnt="3">
        <dgm:presLayoutVars>
          <dgm:bulletEnabled val="1"/>
        </dgm:presLayoutVars>
      </dgm:prSet>
      <dgm:spPr/>
      <dgm:t>
        <a:bodyPr/>
        <a:lstStyle/>
        <a:p>
          <a:endParaRPr lang="en-US"/>
        </a:p>
      </dgm:t>
    </dgm:pt>
    <dgm:pt modelId="{B04BF128-69FA-4978-8675-0192882FD3C8}" type="pres">
      <dgm:prSet presAssocID="{CA1DF438-4582-41DF-9702-88EAD6AEB69E}" presName="space" presStyleCnt="0"/>
      <dgm:spPr/>
    </dgm:pt>
    <dgm:pt modelId="{56CA2A35-21B6-4675-B570-45B6924E601C}" type="pres">
      <dgm:prSet presAssocID="{5FFFD8DD-D9D4-43AA-A413-49FC147B0C71}" presName="composite" presStyleCnt="0"/>
      <dgm:spPr/>
    </dgm:pt>
    <dgm:pt modelId="{F0D4D0E5-A1C4-4781-9F79-164783B862EF}" type="pres">
      <dgm:prSet presAssocID="{5FFFD8DD-D9D4-43AA-A413-49FC147B0C71}" presName="parTx" presStyleLbl="alignNode1" presStyleIdx="1" presStyleCnt="3">
        <dgm:presLayoutVars>
          <dgm:chMax val="0"/>
          <dgm:chPref val="0"/>
          <dgm:bulletEnabled val="1"/>
        </dgm:presLayoutVars>
      </dgm:prSet>
      <dgm:spPr/>
      <dgm:t>
        <a:bodyPr/>
        <a:lstStyle/>
        <a:p>
          <a:endParaRPr lang="en-US"/>
        </a:p>
      </dgm:t>
    </dgm:pt>
    <dgm:pt modelId="{9295859B-5F3F-4833-83C7-C533F8C29459}" type="pres">
      <dgm:prSet presAssocID="{5FFFD8DD-D9D4-43AA-A413-49FC147B0C71}" presName="desTx" presStyleLbl="alignAccFollowNode1" presStyleIdx="1" presStyleCnt="3">
        <dgm:presLayoutVars>
          <dgm:bulletEnabled val="1"/>
        </dgm:presLayoutVars>
      </dgm:prSet>
      <dgm:spPr/>
      <dgm:t>
        <a:bodyPr/>
        <a:lstStyle/>
        <a:p>
          <a:endParaRPr lang="en-US"/>
        </a:p>
      </dgm:t>
    </dgm:pt>
    <dgm:pt modelId="{3397101E-809D-401F-9A8C-88B81E55DE5C}" type="pres">
      <dgm:prSet presAssocID="{8F98077E-E3D5-4DF7-B799-4F05234550D8}" presName="space" presStyleCnt="0"/>
      <dgm:spPr/>
    </dgm:pt>
    <dgm:pt modelId="{564B7553-1B2A-4F08-8BF3-65A823082ABA}" type="pres">
      <dgm:prSet presAssocID="{64A87E17-9BC2-46F2-B7ED-6B67ED0B6225}" presName="composite" presStyleCnt="0"/>
      <dgm:spPr/>
    </dgm:pt>
    <dgm:pt modelId="{7DF7DE3A-2E90-4C4E-A122-FBF477022731}" type="pres">
      <dgm:prSet presAssocID="{64A87E17-9BC2-46F2-B7ED-6B67ED0B6225}" presName="parTx" presStyleLbl="alignNode1" presStyleIdx="2" presStyleCnt="3">
        <dgm:presLayoutVars>
          <dgm:chMax val="0"/>
          <dgm:chPref val="0"/>
          <dgm:bulletEnabled val="1"/>
        </dgm:presLayoutVars>
      </dgm:prSet>
      <dgm:spPr/>
      <dgm:t>
        <a:bodyPr/>
        <a:lstStyle/>
        <a:p>
          <a:endParaRPr lang="en-US"/>
        </a:p>
      </dgm:t>
    </dgm:pt>
    <dgm:pt modelId="{0F4E63CD-0F33-4707-93C0-2BAE2B16A2EC}" type="pres">
      <dgm:prSet presAssocID="{64A87E17-9BC2-46F2-B7ED-6B67ED0B6225}" presName="desTx" presStyleLbl="alignAccFollowNode1" presStyleIdx="2" presStyleCnt="3">
        <dgm:presLayoutVars>
          <dgm:bulletEnabled val="1"/>
        </dgm:presLayoutVars>
      </dgm:prSet>
      <dgm:spPr/>
      <dgm:t>
        <a:bodyPr/>
        <a:lstStyle/>
        <a:p>
          <a:endParaRPr lang="en-US"/>
        </a:p>
      </dgm:t>
    </dgm:pt>
  </dgm:ptLst>
  <dgm:cxnLst>
    <dgm:cxn modelId="{1879099D-B7BD-434B-8FC5-973D9F5C3720}" srcId="{5FFFD8DD-D9D4-43AA-A413-49FC147B0C71}" destId="{CFF48F69-98BC-4B54-97E1-4158A6E6E7E1}" srcOrd="0" destOrd="0" parTransId="{A7B6E346-F0C1-4770-9F0C-9D33110C1C39}" sibTransId="{77B836FD-0D14-46F8-9E93-54BF89A8F322}"/>
    <dgm:cxn modelId="{977A1144-4634-E042-8264-1826ABFE4182}" type="presOf" srcId="{2B7EA3CF-93D1-4561-BF04-E7288446064A}" destId="{0F4E63CD-0F33-4707-93C0-2BAE2B16A2EC}" srcOrd="0" destOrd="0" presId="urn:microsoft.com/office/officeart/2005/8/layout/hList1"/>
    <dgm:cxn modelId="{2912D074-559C-FC4E-94F1-0BCED9446EEE}" type="presOf" srcId="{CFF48F69-98BC-4B54-97E1-4158A6E6E7E1}" destId="{9295859B-5F3F-4833-83C7-C533F8C29459}" srcOrd="0" destOrd="0" presId="urn:microsoft.com/office/officeart/2005/8/layout/hList1"/>
    <dgm:cxn modelId="{4578F533-964B-4846-A112-DE6BF118CF2A}" type="presOf" srcId="{C0135A05-37AA-4459-8491-6EFAA1739615}" destId="{76B2683E-6705-4845-8141-85C5BB81BA60}" srcOrd="0" destOrd="0" presId="urn:microsoft.com/office/officeart/2005/8/layout/hList1"/>
    <dgm:cxn modelId="{27E85B37-3457-4106-A67C-84A47225FAA3}" srcId="{3259F8ED-CBF5-4E5E-B6E2-8FF07A910B5E}" destId="{5FFFD8DD-D9D4-43AA-A413-49FC147B0C71}" srcOrd="1" destOrd="0" parTransId="{326B7FD6-2F6C-4B21-9EFA-D94413564157}" sibTransId="{8F98077E-E3D5-4DF7-B799-4F05234550D8}"/>
    <dgm:cxn modelId="{0F44261A-735C-43B9-B87A-0F33A81A963F}" srcId="{5FFFD8DD-D9D4-43AA-A413-49FC147B0C71}" destId="{1938CD5E-D4AB-468E-961D-6F6B3955261C}" srcOrd="1" destOrd="0" parTransId="{B9D781DD-6416-4BE5-B98D-FEDAEF22CE05}" sibTransId="{032E79FF-DF23-4AFF-958D-196BE2180CA1}"/>
    <dgm:cxn modelId="{6D0CD799-E660-6246-A2AF-447C60ABCC51}" type="presOf" srcId="{F9E92525-C4E1-4F0A-9E5E-44C8C21D70E6}" destId="{0F4E63CD-0F33-4707-93C0-2BAE2B16A2EC}" srcOrd="0" destOrd="1" presId="urn:microsoft.com/office/officeart/2005/8/layout/hList1"/>
    <dgm:cxn modelId="{A6ABD235-EB69-462E-8E39-4FB9771D37F1}" srcId="{64A87E17-9BC2-46F2-B7ED-6B67ED0B6225}" destId="{2B7EA3CF-93D1-4561-BF04-E7288446064A}" srcOrd="0" destOrd="0" parTransId="{C6489388-96A8-48C3-9EDB-A5BC8969A067}" sibTransId="{FB912A99-7243-4FC7-A22A-370FCA6BBA85}"/>
    <dgm:cxn modelId="{2EEAD7B8-88E6-9243-A1CA-840FFF884C68}" type="presOf" srcId="{3259F8ED-CBF5-4E5E-B6E2-8FF07A910B5E}" destId="{E4101193-4F2E-4CA2-BADD-FDD87A5410A7}" srcOrd="0" destOrd="0" presId="urn:microsoft.com/office/officeart/2005/8/layout/hList1"/>
    <dgm:cxn modelId="{44E6E109-1BB6-4E1E-BE51-5001A666F245}" srcId="{64A87E17-9BC2-46F2-B7ED-6B67ED0B6225}" destId="{F9E92525-C4E1-4F0A-9E5E-44C8C21D70E6}" srcOrd="1" destOrd="0" parTransId="{334AE21B-244D-47CC-B822-6AE7D1BB6EA1}" sibTransId="{DBFAFAB5-3172-44D9-B50E-BCCDAF8B22BE}"/>
    <dgm:cxn modelId="{E3B51882-4D25-4345-8148-22D38E7609E9}" type="presOf" srcId="{5FFFD8DD-D9D4-43AA-A413-49FC147B0C71}" destId="{F0D4D0E5-A1C4-4781-9F79-164783B862EF}" srcOrd="0" destOrd="0" presId="urn:microsoft.com/office/officeart/2005/8/layout/hList1"/>
    <dgm:cxn modelId="{E42DBAEA-F052-426E-A889-DD8E643D0D21}" srcId="{3259F8ED-CBF5-4E5E-B6E2-8FF07A910B5E}" destId="{64A87E17-9BC2-46F2-B7ED-6B67ED0B6225}" srcOrd="2" destOrd="0" parTransId="{8530AEF3-A2BE-4A02-B473-54747C080A22}" sibTransId="{ACAACB31-9660-4057-99A0-4265106898B0}"/>
    <dgm:cxn modelId="{9E6C9F65-306A-E249-84F6-D77EB3D21148}" type="presOf" srcId="{1938CD5E-D4AB-468E-961D-6F6B3955261C}" destId="{9295859B-5F3F-4833-83C7-C533F8C29459}" srcOrd="0" destOrd="1" presId="urn:microsoft.com/office/officeart/2005/8/layout/hList1"/>
    <dgm:cxn modelId="{47CABC78-0E8A-1B4A-A072-91CFEBAD020F}" type="presOf" srcId="{C469E368-BB06-4C4D-8477-118FEF0E3310}" destId="{8D9D8598-F036-4C5B-9500-4E243FF90439}" srcOrd="0" destOrd="0" presId="urn:microsoft.com/office/officeart/2005/8/layout/hList1"/>
    <dgm:cxn modelId="{5FDBF1B3-D8B4-4027-81C2-E9F829C0D0E8}" srcId="{C0135A05-37AA-4459-8491-6EFAA1739615}" destId="{C469E368-BB06-4C4D-8477-118FEF0E3310}" srcOrd="0" destOrd="0" parTransId="{0B21A39F-2582-4656-8498-1CFB4D874E15}" sibTransId="{5F37B0AB-9B6A-4BBB-9842-7DF9D4505F25}"/>
    <dgm:cxn modelId="{B5452471-28CF-6F47-8485-535389A86CC9}" type="presOf" srcId="{64A87E17-9BC2-46F2-B7ED-6B67ED0B6225}" destId="{7DF7DE3A-2E90-4C4E-A122-FBF477022731}" srcOrd="0" destOrd="0" presId="urn:microsoft.com/office/officeart/2005/8/layout/hList1"/>
    <dgm:cxn modelId="{3199296C-B91E-4B18-AD2B-614376CD4001}" srcId="{C0135A05-37AA-4459-8491-6EFAA1739615}" destId="{3DCEC0C0-DC64-4948-9610-EA82EF508110}" srcOrd="1" destOrd="0" parTransId="{B825DE48-6645-40F4-A8A4-0F166CF1F301}" sibTransId="{FEA921B2-2274-4FB7-8B57-076043165E4A}"/>
    <dgm:cxn modelId="{05FC82B7-A1C6-B545-9EDC-AC7CF5D91FE8}" type="presOf" srcId="{3DCEC0C0-DC64-4948-9610-EA82EF508110}" destId="{8D9D8598-F036-4C5B-9500-4E243FF90439}" srcOrd="0" destOrd="1" presId="urn:microsoft.com/office/officeart/2005/8/layout/hList1"/>
    <dgm:cxn modelId="{2354F070-0877-4976-901B-C5088E9B126D}" srcId="{3259F8ED-CBF5-4E5E-B6E2-8FF07A910B5E}" destId="{C0135A05-37AA-4459-8491-6EFAA1739615}" srcOrd="0" destOrd="0" parTransId="{7019C9C3-B0EC-49C0-9C87-0A62713ADDF4}" sibTransId="{CA1DF438-4582-41DF-9702-88EAD6AEB69E}"/>
    <dgm:cxn modelId="{C9EFB8F2-D8B2-EA43-B8A5-C9B1EE4930D3}" type="presParOf" srcId="{E4101193-4F2E-4CA2-BADD-FDD87A5410A7}" destId="{D4556F88-69D0-4976-878E-F82EBB75A851}" srcOrd="0" destOrd="0" presId="urn:microsoft.com/office/officeart/2005/8/layout/hList1"/>
    <dgm:cxn modelId="{D291962D-D722-5249-BFE1-810BF33392B3}" type="presParOf" srcId="{D4556F88-69D0-4976-878E-F82EBB75A851}" destId="{76B2683E-6705-4845-8141-85C5BB81BA60}" srcOrd="0" destOrd="0" presId="urn:microsoft.com/office/officeart/2005/8/layout/hList1"/>
    <dgm:cxn modelId="{02B8FBDA-35DA-864A-9911-CF8676B801A7}" type="presParOf" srcId="{D4556F88-69D0-4976-878E-F82EBB75A851}" destId="{8D9D8598-F036-4C5B-9500-4E243FF90439}" srcOrd="1" destOrd="0" presId="urn:microsoft.com/office/officeart/2005/8/layout/hList1"/>
    <dgm:cxn modelId="{A5962566-43E6-C442-BA81-F130E488A3FC}" type="presParOf" srcId="{E4101193-4F2E-4CA2-BADD-FDD87A5410A7}" destId="{B04BF128-69FA-4978-8675-0192882FD3C8}" srcOrd="1" destOrd="0" presId="urn:microsoft.com/office/officeart/2005/8/layout/hList1"/>
    <dgm:cxn modelId="{E05D43E8-C65A-CD4F-A780-B324CAEB5E2D}" type="presParOf" srcId="{E4101193-4F2E-4CA2-BADD-FDD87A5410A7}" destId="{56CA2A35-21B6-4675-B570-45B6924E601C}" srcOrd="2" destOrd="0" presId="urn:microsoft.com/office/officeart/2005/8/layout/hList1"/>
    <dgm:cxn modelId="{D7C27D7D-7CA7-834A-A40A-B46DAE955E59}" type="presParOf" srcId="{56CA2A35-21B6-4675-B570-45B6924E601C}" destId="{F0D4D0E5-A1C4-4781-9F79-164783B862EF}" srcOrd="0" destOrd="0" presId="urn:microsoft.com/office/officeart/2005/8/layout/hList1"/>
    <dgm:cxn modelId="{3BC9DC1F-4A25-5944-8498-CFC5687F6BFD}" type="presParOf" srcId="{56CA2A35-21B6-4675-B570-45B6924E601C}" destId="{9295859B-5F3F-4833-83C7-C533F8C29459}" srcOrd="1" destOrd="0" presId="urn:microsoft.com/office/officeart/2005/8/layout/hList1"/>
    <dgm:cxn modelId="{C6EF18E5-8CB0-0A47-BBD2-7CE8A423B26C}" type="presParOf" srcId="{E4101193-4F2E-4CA2-BADD-FDD87A5410A7}" destId="{3397101E-809D-401F-9A8C-88B81E55DE5C}" srcOrd="3" destOrd="0" presId="urn:microsoft.com/office/officeart/2005/8/layout/hList1"/>
    <dgm:cxn modelId="{8EE4B02D-841C-4B4A-B86D-D93536EB8D0F}" type="presParOf" srcId="{E4101193-4F2E-4CA2-BADD-FDD87A5410A7}" destId="{564B7553-1B2A-4F08-8BF3-65A823082ABA}" srcOrd="4" destOrd="0" presId="urn:microsoft.com/office/officeart/2005/8/layout/hList1"/>
    <dgm:cxn modelId="{ACB76884-29D6-CE4D-B270-479843A47471}" type="presParOf" srcId="{564B7553-1B2A-4F08-8BF3-65A823082ABA}" destId="{7DF7DE3A-2E90-4C4E-A122-FBF477022731}" srcOrd="0" destOrd="0" presId="urn:microsoft.com/office/officeart/2005/8/layout/hList1"/>
    <dgm:cxn modelId="{A7F559AA-6A01-6F43-95EA-93851E6B1B2F}" type="presParOf" srcId="{564B7553-1B2A-4F08-8BF3-65A823082ABA}" destId="{0F4E63CD-0F33-4707-93C0-2BAE2B16A2E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12EFD-DA93-4695-968F-F92E45335E51}">
      <dsp:nvSpPr>
        <dsp:cNvPr id="0" name=""/>
        <dsp:cNvSpPr/>
      </dsp:nvSpPr>
      <dsp:spPr>
        <a:xfrm>
          <a:off x="0" y="746125"/>
          <a:ext cx="2333625" cy="14001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Capital for investing in the means of production</a:t>
          </a:r>
          <a:endParaRPr lang="en-US" sz="2100" kern="1200" dirty="0"/>
        </a:p>
      </dsp:txBody>
      <dsp:txXfrm>
        <a:off x="0" y="746125"/>
        <a:ext cx="2333625" cy="1400175"/>
      </dsp:txXfrm>
    </dsp:sp>
    <dsp:sp modelId="{ADF66E48-D25F-4446-9847-699F80D34EAF}">
      <dsp:nvSpPr>
        <dsp:cNvPr id="0" name=""/>
        <dsp:cNvSpPr/>
      </dsp:nvSpPr>
      <dsp:spPr>
        <a:xfrm>
          <a:off x="2566987" y="746125"/>
          <a:ext cx="2333625" cy="14001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Colonies and Markets for manufactured goods</a:t>
          </a:r>
          <a:endParaRPr lang="en-US" sz="2100" kern="1200" dirty="0"/>
        </a:p>
      </dsp:txBody>
      <dsp:txXfrm>
        <a:off x="2566987" y="746125"/>
        <a:ext cx="2333625" cy="1400175"/>
      </dsp:txXfrm>
    </dsp:sp>
    <dsp:sp modelId="{471C50BC-4FB7-4E14-A31A-D688A21696B7}">
      <dsp:nvSpPr>
        <dsp:cNvPr id="0" name=""/>
        <dsp:cNvSpPr/>
      </dsp:nvSpPr>
      <dsp:spPr>
        <a:xfrm>
          <a:off x="5133975" y="746125"/>
          <a:ext cx="2333625" cy="14001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Raw materials for production</a:t>
          </a:r>
          <a:endParaRPr lang="en-US" sz="2100" kern="1200" dirty="0"/>
        </a:p>
      </dsp:txBody>
      <dsp:txXfrm>
        <a:off x="5133975" y="746125"/>
        <a:ext cx="2333625" cy="1400175"/>
      </dsp:txXfrm>
    </dsp:sp>
    <dsp:sp modelId="{ADDAB02D-64AC-4358-A9D9-857F769BE8BB}">
      <dsp:nvSpPr>
        <dsp:cNvPr id="0" name=""/>
        <dsp:cNvSpPr/>
      </dsp:nvSpPr>
      <dsp:spPr>
        <a:xfrm>
          <a:off x="0" y="2379662"/>
          <a:ext cx="2333625" cy="14001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Workers</a:t>
          </a:r>
          <a:endParaRPr lang="en-US" sz="2100" kern="1200" dirty="0"/>
        </a:p>
      </dsp:txBody>
      <dsp:txXfrm>
        <a:off x="0" y="2379662"/>
        <a:ext cx="2333625" cy="1400175"/>
      </dsp:txXfrm>
    </dsp:sp>
    <dsp:sp modelId="{6AC26982-5B73-41F0-97FA-0877B06EA4E6}">
      <dsp:nvSpPr>
        <dsp:cNvPr id="0" name=""/>
        <dsp:cNvSpPr/>
      </dsp:nvSpPr>
      <dsp:spPr>
        <a:xfrm>
          <a:off x="2566987" y="2379662"/>
          <a:ext cx="2333625" cy="14001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Merchant marine</a:t>
          </a:r>
          <a:endParaRPr lang="en-US" sz="2100" kern="1200" dirty="0"/>
        </a:p>
      </dsp:txBody>
      <dsp:txXfrm>
        <a:off x="2566987" y="2379662"/>
        <a:ext cx="2333625" cy="1400175"/>
      </dsp:txXfrm>
    </dsp:sp>
    <dsp:sp modelId="{0F3CA7F9-1493-4A9D-BE71-D4DED9615908}">
      <dsp:nvSpPr>
        <dsp:cNvPr id="0" name=""/>
        <dsp:cNvSpPr/>
      </dsp:nvSpPr>
      <dsp:spPr>
        <a:xfrm>
          <a:off x="5133975" y="2379662"/>
          <a:ext cx="2333625" cy="140017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Geography</a:t>
          </a:r>
          <a:endParaRPr lang="en-US" sz="2100" kern="1200" dirty="0"/>
        </a:p>
      </dsp:txBody>
      <dsp:txXfrm>
        <a:off x="5133975" y="2379662"/>
        <a:ext cx="2333625" cy="14001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E3FAA-9319-4BB4-BB13-FE97E0091CA4}">
      <dsp:nvSpPr>
        <dsp:cNvPr id="0" name=""/>
        <dsp:cNvSpPr/>
      </dsp:nvSpPr>
      <dsp:spPr>
        <a:xfrm>
          <a:off x="0" y="565672"/>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Gottlieb Daimler (German)</a:t>
          </a:r>
          <a:endParaRPr lang="en-US" sz="1800" kern="1200" dirty="0"/>
        </a:p>
      </dsp:txBody>
      <dsp:txXfrm>
        <a:off x="0" y="565672"/>
        <a:ext cx="2275284" cy="910113"/>
      </dsp:txXfrm>
    </dsp:sp>
    <dsp:sp modelId="{1E0C7AC5-E558-4F59-83F1-692816AF1695}">
      <dsp:nvSpPr>
        <dsp:cNvPr id="0" name=""/>
        <dsp:cNvSpPr/>
      </dsp:nvSpPr>
      <dsp:spPr>
        <a:xfrm>
          <a:off x="2333" y="1467549"/>
          <a:ext cx="2275284" cy="15564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Gasoline engine (1885)</a:t>
          </a:r>
          <a:endParaRPr lang="en-US" sz="1800" kern="1200" dirty="0"/>
        </a:p>
        <a:p>
          <a:pPr marL="171450" lvl="1" indent="-171450" algn="l" defTabSz="800100">
            <a:lnSpc>
              <a:spcPct val="90000"/>
            </a:lnSpc>
            <a:spcBef>
              <a:spcPct val="0"/>
            </a:spcBef>
            <a:spcAft>
              <a:spcPct val="15000"/>
            </a:spcAft>
            <a:buChar char="••"/>
          </a:pPr>
          <a:r>
            <a:rPr lang="en-US" sz="1800" kern="1200" dirty="0" smtClean="0"/>
            <a:t>Led to the invention of the automobile</a:t>
          </a:r>
          <a:endParaRPr lang="en-US" sz="1800" kern="1200" dirty="0"/>
        </a:p>
      </dsp:txBody>
      <dsp:txXfrm>
        <a:off x="2333" y="1467549"/>
        <a:ext cx="2275284" cy="1556415"/>
      </dsp:txXfrm>
    </dsp:sp>
    <dsp:sp modelId="{CC5B3565-29B5-487B-B881-D6D1C73DA7ED}">
      <dsp:nvSpPr>
        <dsp:cNvPr id="0" name=""/>
        <dsp:cNvSpPr/>
      </dsp:nvSpPr>
      <dsp:spPr>
        <a:xfrm>
          <a:off x="2596157" y="557435"/>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Rudolf Diesel (German)</a:t>
          </a:r>
          <a:endParaRPr lang="en-US" sz="1800" kern="1200" dirty="0"/>
        </a:p>
      </dsp:txBody>
      <dsp:txXfrm>
        <a:off x="2596157" y="557435"/>
        <a:ext cx="2275284" cy="910113"/>
      </dsp:txXfrm>
    </dsp:sp>
    <dsp:sp modelId="{4A2BC5EF-DDA3-4990-B32F-17866D9EBA0F}">
      <dsp:nvSpPr>
        <dsp:cNvPr id="0" name=""/>
        <dsp:cNvSpPr/>
      </dsp:nvSpPr>
      <dsp:spPr>
        <a:xfrm>
          <a:off x="2596157" y="1467549"/>
          <a:ext cx="2275284" cy="15564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Diesel engine (1892)</a:t>
          </a:r>
          <a:endParaRPr lang="en-US" sz="1800" kern="1200" dirty="0"/>
        </a:p>
        <a:p>
          <a:pPr marL="171450" lvl="1" indent="-171450" algn="l" defTabSz="800100">
            <a:lnSpc>
              <a:spcPct val="90000"/>
            </a:lnSpc>
            <a:spcBef>
              <a:spcPct val="0"/>
            </a:spcBef>
            <a:spcAft>
              <a:spcPct val="15000"/>
            </a:spcAft>
            <a:buChar char="••"/>
          </a:pPr>
          <a:r>
            <a:rPr lang="en-US" sz="1800" kern="1200" dirty="0" smtClean="0"/>
            <a:t>Cheaper fuel</a:t>
          </a:r>
          <a:endParaRPr lang="en-US" sz="1800" kern="1200" dirty="0"/>
        </a:p>
      </dsp:txBody>
      <dsp:txXfrm>
        <a:off x="2596157" y="1467549"/>
        <a:ext cx="2275284" cy="1556415"/>
      </dsp:txXfrm>
    </dsp:sp>
    <dsp:sp modelId="{AD5E032F-BD1C-46A2-90BA-F3ACE6D53361}">
      <dsp:nvSpPr>
        <dsp:cNvPr id="0" name=""/>
        <dsp:cNvSpPr/>
      </dsp:nvSpPr>
      <dsp:spPr>
        <a:xfrm>
          <a:off x="5189981" y="557435"/>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Orville and Wilbur Wright (American)</a:t>
          </a:r>
          <a:endParaRPr lang="en-US" sz="1800" kern="1200" dirty="0"/>
        </a:p>
      </dsp:txBody>
      <dsp:txXfrm>
        <a:off x="5189981" y="557435"/>
        <a:ext cx="2275284" cy="910113"/>
      </dsp:txXfrm>
    </dsp:sp>
    <dsp:sp modelId="{86AD73C0-EED9-4FB2-95FE-F49B7102D52E}">
      <dsp:nvSpPr>
        <dsp:cNvPr id="0" name=""/>
        <dsp:cNvSpPr/>
      </dsp:nvSpPr>
      <dsp:spPr>
        <a:xfrm>
          <a:off x="5189981" y="1467549"/>
          <a:ext cx="2275284" cy="155641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Airplane (1903)</a:t>
          </a:r>
          <a:endParaRPr lang="en-US" sz="1800" kern="1200" dirty="0"/>
        </a:p>
        <a:p>
          <a:pPr marL="171450" lvl="1" indent="-171450" algn="l" defTabSz="800100">
            <a:lnSpc>
              <a:spcPct val="90000"/>
            </a:lnSpc>
            <a:spcBef>
              <a:spcPct val="0"/>
            </a:spcBef>
            <a:spcAft>
              <a:spcPct val="15000"/>
            </a:spcAft>
            <a:buChar char="••"/>
          </a:pPr>
          <a:r>
            <a:rPr lang="en-US" sz="1800" kern="1200" dirty="0" smtClean="0"/>
            <a:t>Air transport</a:t>
          </a:r>
          <a:endParaRPr lang="en-US" sz="1800" kern="1200" dirty="0"/>
        </a:p>
      </dsp:txBody>
      <dsp:txXfrm>
        <a:off x="5189981" y="1467549"/>
        <a:ext cx="2275284" cy="15564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683E-6705-4845-8141-85C5BB81BA60}">
      <dsp:nvSpPr>
        <dsp:cNvPr id="0" name=""/>
        <dsp:cNvSpPr/>
      </dsp:nvSpPr>
      <dsp:spPr>
        <a:xfrm>
          <a:off x="2333" y="908122"/>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Samuel F.B. Morse (American)</a:t>
          </a:r>
          <a:endParaRPr lang="en-US" sz="1800" kern="1200" dirty="0"/>
        </a:p>
      </dsp:txBody>
      <dsp:txXfrm>
        <a:off x="2333" y="908122"/>
        <a:ext cx="2275284" cy="910113"/>
      </dsp:txXfrm>
    </dsp:sp>
    <dsp:sp modelId="{8D9D8598-F036-4C5B-9500-4E243FF90439}">
      <dsp:nvSpPr>
        <dsp:cNvPr id="0" name=""/>
        <dsp:cNvSpPr/>
      </dsp:nvSpPr>
      <dsp:spPr>
        <a:xfrm>
          <a:off x="2333" y="1818235"/>
          <a:ext cx="2275284" cy="17996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Telegraph (1844)</a:t>
          </a:r>
          <a:endParaRPr lang="en-US" sz="1800" kern="1200" dirty="0"/>
        </a:p>
        <a:p>
          <a:pPr marL="171450" lvl="1" indent="-171450" algn="l" defTabSz="800100">
            <a:lnSpc>
              <a:spcPct val="90000"/>
            </a:lnSpc>
            <a:spcBef>
              <a:spcPct val="0"/>
            </a:spcBef>
            <a:spcAft>
              <a:spcPct val="15000"/>
            </a:spcAft>
            <a:buChar char="••"/>
          </a:pPr>
          <a:r>
            <a:rPr lang="en-US" sz="1800" kern="1200" dirty="0" smtClean="0"/>
            <a:t>Rapid communication across continents</a:t>
          </a:r>
          <a:endParaRPr lang="en-US" sz="1800" kern="1200" dirty="0"/>
        </a:p>
      </dsp:txBody>
      <dsp:txXfrm>
        <a:off x="2333" y="1818235"/>
        <a:ext cx="2275284" cy="1799604"/>
      </dsp:txXfrm>
    </dsp:sp>
    <dsp:sp modelId="{1E66992E-932B-4893-AD1F-639E70E0B14D}">
      <dsp:nvSpPr>
        <dsp:cNvPr id="0" name=""/>
        <dsp:cNvSpPr/>
      </dsp:nvSpPr>
      <dsp:spPr>
        <a:xfrm>
          <a:off x="2596157" y="908122"/>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Alexander Graham Bell (American)</a:t>
          </a:r>
          <a:endParaRPr lang="en-US" sz="1800" kern="1200" dirty="0"/>
        </a:p>
      </dsp:txBody>
      <dsp:txXfrm>
        <a:off x="2596157" y="908122"/>
        <a:ext cx="2275284" cy="910113"/>
      </dsp:txXfrm>
    </dsp:sp>
    <dsp:sp modelId="{8A181750-1C70-4105-8312-B887FAA1118F}">
      <dsp:nvSpPr>
        <dsp:cNvPr id="0" name=""/>
        <dsp:cNvSpPr/>
      </dsp:nvSpPr>
      <dsp:spPr>
        <a:xfrm>
          <a:off x="2596157" y="1818235"/>
          <a:ext cx="2275284" cy="17996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Telephone (1876)</a:t>
          </a:r>
          <a:endParaRPr lang="en-US" sz="1800" kern="1200" dirty="0"/>
        </a:p>
        <a:p>
          <a:pPr marL="171450" lvl="1" indent="-171450" algn="l" defTabSz="800100">
            <a:lnSpc>
              <a:spcPct val="90000"/>
            </a:lnSpc>
            <a:spcBef>
              <a:spcPct val="0"/>
            </a:spcBef>
            <a:spcAft>
              <a:spcPct val="15000"/>
            </a:spcAft>
            <a:buChar char="••"/>
          </a:pPr>
          <a:r>
            <a:rPr lang="en-US" sz="1800" kern="1200" dirty="0" smtClean="0"/>
            <a:t>Human speech heard across continents</a:t>
          </a:r>
          <a:endParaRPr lang="en-US" sz="1800" kern="1200" dirty="0"/>
        </a:p>
      </dsp:txBody>
      <dsp:txXfrm>
        <a:off x="2596157" y="1818235"/>
        <a:ext cx="2275284" cy="1799604"/>
      </dsp:txXfrm>
    </dsp:sp>
    <dsp:sp modelId="{2E7A928B-6751-441F-8FEE-723E8F1957FD}">
      <dsp:nvSpPr>
        <dsp:cNvPr id="0" name=""/>
        <dsp:cNvSpPr/>
      </dsp:nvSpPr>
      <dsp:spPr>
        <a:xfrm>
          <a:off x="5189981" y="908122"/>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Cyrus W. Field (American)</a:t>
          </a:r>
          <a:endParaRPr lang="en-US" sz="1800" kern="1200" dirty="0"/>
        </a:p>
      </dsp:txBody>
      <dsp:txXfrm>
        <a:off x="5189981" y="908122"/>
        <a:ext cx="2275284" cy="910113"/>
      </dsp:txXfrm>
    </dsp:sp>
    <dsp:sp modelId="{6FDC42D0-7D21-475E-81FC-B1241902DF10}">
      <dsp:nvSpPr>
        <dsp:cNvPr id="0" name=""/>
        <dsp:cNvSpPr/>
      </dsp:nvSpPr>
      <dsp:spPr>
        <a:xfrm>
          <a:off x="5189981" y="1818235"/>
          <a:ext cx="2275284" cy="179960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Atlantic cable (1866)</a:t>
          </a:r>
          <a:endParaRPr lang="en-US" sz="1800" kern="1200" dirty="0"/>
        </a:p>
        <a:p>
          <a:pPr marL="171450" lvl="1" indent="-171450" algn="l" defTabSz="800100">
            <a:lnSpc>
              <a:spcPct val="90000"/>
            </a:lnSpc>
            <a:spcBef>
              <a:spcPct val="0"/>
            </a:spcBef>
            <a:spcAft>
              <a:spcPct val="15000"/>
            </a:spcAft>
            <a:buChar char="••"/>
          </a:pPr>
          <a:r>
            <a:rPr lang="en-US" sz="1800" kern="1200" dirty="0" smtClean="0"/>
            <a:t>United States and Europe connected by cable</a:t>
          </a:r>
          <a:endParaRPr lang="en-US" sz="1800" kern="1200" dirty="0"/>
        </a:p>
      </dsp:txBody>
      <dsp:txXfrm>
        <a:off x="5189981" y="1818235"/>
        <a:ext cx="2275284" cy="17996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49B0-8FC0-4EEE-9018-3D9258BB0B06}">
      <dsp:nvSpPr>
        <dsp:cNvPr id="0" name=""/>
        <dsp:cNvSpPr/>
      </dsp:nvSpPr>
      <dsp:spPr>
        <a:xfrm>
          <a:off x="2333" y="217740"/>
          <a:ext cx="2275284" cy="69463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err="1" smtClean="0"/>
            <a:t>Guglielmo</a:t>
          </a:r>
          <a:r>
            <a:rPr lang="en-US" sz="1900" kern="1200" dirty="0" smtClean="0"/>
            <a:t> Marconi (Italian)</a:t>
          </a:r>
          <a:endParaRPr lang="en-US" sz="1900" kern="1200" dirty="0"/>
        </a:p>
      </dsp:txBody>
      <dsp:txXfrm>
        <a:off x="2333" y="217740"/>
        <a:ext cx="2275284" cy="694633"/>
      </dsp:txXfrm>
    </dsp:sp>
    <dsp:sp modelId="{91CBB68E-3409-4D61-B3F7-F9827910C8C5}">
      <dsp:nvSpPr>
        <dsp:cNvPr id="0" name=""/>
        <dsp:cNvSpPr/>
      </dsp:nvSpPr>
      <dsp:spPr>
        <a:xfrm>
          <a:off x="2333" y="912374"/>
          <a:ext cx="2275284" cy="245128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Wireless telegraph, an early form of the radio (1895)</a:t>
          </a:r>
          <a:endParaRPr lang="en-US" sz="1900" kern="1200" dirty="0"/>
        </a:p>
        <a:p>
          <a:pPr marL="171450" lvl="1" indent="-171450" algn="l" defTabSz="844550">
            <a:lnSpc>
              <a:spcPct val="90000"/>
            </a:lnSpc>
            <a:spcBef>
              <a:spcPct val="0"/>
            </a:spcBef>
            <a:spcAft>
              <a:spcPct val="15000"/>
            </a:spcAft>
            <a:buChar char="••"/>
          </a:pPr>
          <a:r>
            <a:rPr lang="en-US" sz="1900" kern="1200" dirty="0" smtClean="0"/>
            <a:t>No wires needed for sending messages</a:t>
          </a:r>
          <a:endParaRPr lang="en-US" sz="1900" kern="1200" dirty="0"/>
        </a:p>
      </dsp:txBody>
      <dsp:txXfrm>
        <a:off x="2333" y="912374"/>
        <a:ext cx="2275284" cy="2451284"/>
      </dsp:txXfrm>
    </dsp:sp>
    <dsp:sp modelId="{7792974E-10C9-47DF-8AD9-C6C922655587}">
      <dsp:nvSpPr>
        <dsp:cNvPr id="0" name=""/>
        <dsp:cNvSpPr/>
      </dsp:nvSpPr>
      <dsp:spPr>
        <a:xfrm>
          <a:off x="2596157" y="217740"/>
          <a:ext cx="2275284" cy="69463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Lee de Forest (American)</a:t>
          </a:r>
          <a:endParaRPr lang="en-US" sz="1900" kern="1200" dirty="0"/>
        </a:p>
      </dsp:txBody>
      <dsp:txXfrm>
        <a:off x="2596157" y="217740"/>
        <a:ext cx="2275284" cy="694633"/>
      </dsp:txXfrm>
    </dsp:sp>
    <dsp:sp modelId="{FF96DA96-81D2-4D96-AFEF-DDD41D5522F0}">
      <dsp:nvSpPr>
        <dsp:cNvPr id="0" name=""/>
        <dsp:cNvSpPr/>
      </dsp:nvSpPr>
      <dsp:spPr>
        <a:xfrm>
          <a:off x="2596157" y="912374"/>
          <a:ext cx="2275284" cy="245128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Radio tube (1907)</a:t>
          </a:r>
          <a:endParaRPr lang="en-US" sz="1900" kern="1200" dirty="0"/>
        </a:p>
        <a:p>
          <a:pPr marL="171450" lvl="1" indent="-171450" algn="l" defTabSz="844550">
            <a:lnSpc>
              <a:spcPct val="90000"/>
            </a:lnSpc>
            <a:spcBef>
              <a:spcPct val="0"/>
            </a:spcBef>
            <a:spcAft>
              <a:spcPct val="15000"/>
            </a:spcAft>
            <a:buChar char="••"/>
          </a:pPr>
          <a:r>
            <a:rPr lang="en-US" sz="1900" kern="1200" dirty="0" smtClean="0"/>
            <a:t>Radio broadcasts could be sent around the world</a:t>
          </a:r>
          <a:endParaRPr lang="en-US" sz="1900" kern="1200" dirty="0"/>
        </a:p>
      </dsp:txBody>
      <dsp:txXfrm>
        <a:off x="2596157" y="912374"/>
        <a:ext cx="2275284" cy="2451284"/>
      </dsp:txXfrm>
    </dsp:sp>
    <dsp:sp modelId="{3250858E-6C8D-4EFF-8AF9-BB6F405ED230}">
      <dsp:nvSpPr>
        <dsp:cNvPr id="0" name=""/>
        <dsp:cNvSpPr/>
      </dsp:nvSpPr>
      <dsp:spPr>
        <a:xfrm>
          <a:off x="5189981" y="217740"/>
          <a:ext cx="2275284" cy="69463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Vladimir Zworykin (American)</a:t>
          </a:r>
          <a:endParaRPr lang="en-US" sz="1900" kern="1200" dirty="0"/>
        </a:p>
      </dsp:txBody>
      <dsp:txXfrm>
        <a:off x="5189981" y="217740"/>
        <a:ext cx="2275284" cy="694633"/>
      </dsp:txXfrm>
    </dsp:sp>
    <dsp:sp modelId="{39A19ED7-1498-4D4D-8516-6F6820C48EFE}">
      <dsp:nvSpPr>
        <dsp:cNvPr id="0" name=""/>
        <dsp:cNvSpPr/>
      </dsp:nvSpPr>
      <dsp:spPr>
        <a:xfrm>
          <a:off x="5189981" y="912374"/>
          <a:ext cx="2275284" cy="245128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Television (1925)</a:t>
          </a:r>
          <a:endParaRPr lang="en-US" sz="1900" kern="1200" dirty="0"/>
        </a:p>
        <a:p>
          <a:pPr marL="171450" lvl="1" indent="-171450" algn="l" defTabSz="844550">
            <a:lnSpc>
              <a:spcPct val="90000"/>
            </a:lnSpc>
            <a:spcBef>
              <a:spcPct val="0"/>
            </a:spcBef>
            <a:spcAft>
              <a:spcPct val="15000"/>
            </a:spcAft>
            <a:buChar char="••"/>
          </a:pPr>
          <a:r>
            <a:rPr lang="en-US" sz="1900" kern="1200" dirty="0" smtClean="0"/>
            <a:t>Simultaneous audio and visual broadcast</a:t>
          </a:r>
          <a:endParaRPr lang="en-US" sz="1900" kern="1200" dirty="0"/>
        </a:p>
      </dsp:txBody>
      <dsp:txXfrm>
        <a:off x="5189981" y="912374"/>
        <a:ext cx="2275284" cy="2451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9DC7-DACD-4ADA-A0D0-128337E1ABB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Spinning machine</a:t>
          </a:r>
          <a:endParaRPr lang="en-US" sz="3500" kern="1200" dirty="0"/>
        </a:p>
      </dsp:txBody>
      <dsp:txXfrm>
        <a:off x="39768" y="39768"/>
        <a:ext cx="4882300" cy="1278252"/>
      </dsp:txXfrm>
    </dsp:sp>
    <dsp:sp modelId="{5938A31F-D14E-4A59-9EA2-B5A5AA96C5CE}">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Need to speed up weaving</a:t>
          </a:r>
        </a:p>
      </dsp:txBody>
      <dsp:txXfrm>
        <a:off x="599837" y="1623855"/>
        <a:ext cx="4825291" cy="1278252"/>
      </dsp:txXfrm>
    </dsp:sp>
    <dsp:sp modelId="{4E387A86-B59B-4B06-97BA-7418F07AA8A2}">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Power loom created</a:t>
          </a:r>
          <a:endParaRPr lang="en-US" sz="3500" kern="1200" dirty="0"/>
        </a:p>
      </dsp:txBody>
      <dsp:txXfrm>
        <a:off x="1159907" y="3207942"/>
        <a:ext cx="4825291" cy="1278252"/>
      </dsp:txXfrm>
    </dsp:sp>
    <dsp:sp modelId="{8CB2590E-049C-4A89-9C9F-A2AD4177F525}">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63473" y="1029656"/>
        <a:ext cx="485410" cy="664128"/>
      </dsp:txXfrm>
    </dsp:sp>
    <dsp:sp modelId="{18684D5E-369A-40B2-89DC-3601540BBB0B}">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23543" y="2604691"/>
        <a:ext cx="485410" cy="66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AD92C-2164-4AAF-9F85-E68FE04AC5C3}">
      <dsp:nvSpPr>
        <dsp:cNvPr id="0" name=""/>
        <dsp:cNvSpPr/>
      </dsp:nvSpPr>
      <dsp:spPr>
        <a:xfrm>
          <a:off x="73567" y="115615"/>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Power loom</a:t>
          </a:r>
          <a:endParaRPr lang="en-US" sz="3500" kern="1200" dirty="0"/>
        </a:p>
      </dsp:txBody>
      <dsp:txXfrm>
        <a:off x="113335" y="155383"/>
        <a:ext cx="4882300" cy="1278252"/>
      </dsp:txXfrm>
    </dsp:sp>
    <dsp:sp modelId="{06AA1D4E-11A4-4E7D-94B7-7547998830A8}">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Increased demand for raw cotton</a:t>
          </a:r>
          <a:endParaRPr lang="en-US" sz="3500" kern="1200" dirty="0"/>
        </a:p>
      </dsp:txBody>
      <dsp:txXfrm>
        <a:off x="599837" y="1623855"/>
        <a:ext cx="4825291" cy="1278252"/>
      </dsp:txXfrm>
    </dsp:sp>
    <dsp:sp modelId="{1922A2A2-3180-4083-9F33-B3E9F9DF4944}">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Invention of the cotton gin</a:t>
          </a:r>
          <a:endParaRPr lang="en-US" sz="3500" kern="1200" dirty="0"/>
        </a:p>
      </dsp:txBody>
      <dsp:txXfrm>
        <a:off x="1159907" y="3207942"/>
        <a:ext cx="4825291" cy="1278252"/>
      </dsp:txXfrm>
    </dsp:sp>
    <dsp:sp modelId="{8B264DBE-6B41-473F-90E9-0FBEB8166516}">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63473" y="1029656"/>
        <a:ext cx="485410" cy="664128"/>
      </dsp:txXfrm>
    </dsp:sp>
    <dsp:sp modelId="{5F0C81A2-1C95-4B74-8902-9B7F1FE0FC73}">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23543" y="2604691"/>
        <a:ext cx="485410" cy="664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D6BDB-5226-44C6-89AF-55FE0E1BC7E3}">
      <dsp:nvSpPr>
        <dsp:cNvPr id="0" name=""/>
        <dsp:cNvSpPr/>
      </dsp:nvSpPr>
      <dsp:spPr>
        <a:xfrm>
          <a:off x="0" y="0"/>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Cotton gin</a:t>
          </a:r>
          <a:endParaRPr lang="en-US" sz="2500" kern="1200" dirty="0"/>
        </a:p>
      </dsp:txBody>
      <dsp:txXfrm>
        <a:off x="39768" y="39768"/>
        <a:ext cx="4882300" cy="1278252"/>
      </dsp:txXfrm>
    </dsp:sp>
    <dsp:sp modelId="{10A6E1DF-2A5C-4E80-8FE0-A9A473FEC13D}">
      <dsp:nvSpPr>
        <dsp:cNvPr id="0" name=""/>
        <dsp:cNvSpPr/>
      </dsp:nvSpPr>
      <dsp:spPr>
        <a:xfrm>
          <a:off x="560069" y="1584087"/>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Demands for stronger iron</a:t>
          </a:r>
          <a:endParaRPr lang="en-US" sz="2500" kern="1200" dirty="0"/>
        </a:p>
      </dsp:txBody>
      <dsp:txXfrm>
        <a:off x="599837" y="1623855"/>
        <a:ext cx="4825291" cy="1278252"/>
      </dsp:txXfrm>
    </dsp:sp>
    <dsp:sp modelId="{4E70B786-9D07-4769-9613-CF7FD601D29A}">
      <dsp:nvSpPr>
        <dsp:cNvPr id="0" name=""/>
        <dsp:cNvSpPr/>
      </dsp:nvSpPr>
      <dsp:spPr>
        <a:xfrm>
          <a:off x="1120139" y="3168174"/>
          <a:ext cx="6347460" cy="13577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Improvements in iron smelting and the development of steel (Bessemer process)</a:t>
          </a:r>
          <a:endParaRPr lang="en-US" sz="2500" kern="1200" dirty="0"/>
        </a:p>
      </dsp:txBody>
      <dsp:txXfrm>
        <a:off x="1159907" y="3207942"/>
        <a:ext cx="4825291" cy="1278252"/>
      </dsp:txXfrm>
    </dsp:sp>
    <dsp:sp modelId="{5A23F29C-06D7-4962-A405-6CF486D05C6A}">
      <dsp:nvSpPr>
        <dsp:cNvPr id="0" name=""/>
        <dsp:cNvSpPr/>
      </dsp:nvSpPr>
      <dsp:spPr>
        <a:xfrm>
          <a:off x="54648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663473" y="1029656"/>
        <a:ext cx="485410" cy="664128"/>
      </dsp:txXfrm>
    </dsp:sp>
    <dsp:sp modelId="{45105E1B-1F52-4610-B917-8E812D60101C}">
      <dsp:nvSpPr>
        <dsp:cNvPr id="0" name=""/>
        <dsp:cNvSpPr/>
      </dsp:nvSpPr>
      <dsp:spPr>
        <a:xfrm>
          <a:off x="602496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23543" y="2604691"/>
        <a:ext cx="485410" cy="664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ACC5C-CF60-4EB8-A74F-68887449075B}">
      <dsp:nvSpPr>
        <dsp:cNvPr id="0" name=""/>
        <dsp:cNvSpPr/>
      </dsp:nvSpPr>
      <dsp:spPr>
        <a:xfrm>
          <a:off x="1458" y="1939496"/>
          <a:ext cx="3110284" cy="186617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As more steam-powered machines were built, factories needed more coal to create  this steam</a:t>
          </a:r>
          <a:endParaRPr lang="en-US" sz="2200" kern="1200" dirty="0"/>
        </a:p>
      </dsp:txBody>
      <dsp:txXfrm>
        <a:off x="56116" y="1994154"/>
        <a:ext cx="3000968" cy="1756854"/>
      </dsp:txXfrm>
    </dsp:sp>
    <dsp:sp modelId="{2B8AD839-4137-4184-9475-C23B7D39BB4E}">
      <dsp:nvSpPr>
        <dsp:cNvPr id="0" name=""/>
        <dsp:cNvSpPr/>
      </dsp:nvSpPr>
      <dsp:spPr>
        <a:xfrm>
          <a:off x="3422771" y="2486906"/>
          <a:ext cx="659380" cy="771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422771" y="2641176"/>
        <a:ext cx="461566" cy="462810"/>
      </dsp:txXfrm>
    </dsp:sp>
    <dsp:sp modelId="{0B058DB1-6632-47E1-BDA6-3DF5AFCBC909}">
      <dsp:nvSpPr>
        <dsp:cNvPr id="0" name=""/>
        <dsp:cNvSpPr/>
      </dsp:nvSpPr>
      <dsp:spPr>
        <a:xfrm>
          <a:off x="4355856" y="1939496"/>
          <a:ext cx="3110284" cy="186617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Mining methods improved to meet the demand for more coal</a:t>
          </a:r>
          <a:endParaRPr lang="en-US" sz="2200" kern="1200" dirty="0"/>
        </a:p>
      </dsp:txBody>
      <dsp:txXfrm>
        <a:off x="4410514" y="1994154"/>
        <a:ext cx="3000968" cy="1756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C737C-8DC8-404A-B755-EC49BAC0B605}">
      <dsp:nvSpPr>
        <dsp:cNvPr id="0" name=""/>
        <dsp:cNvSpPr/>
      </dsp:nvSpPr>
      <dsp:spPr>
        <a:xfrm>
          <a:off x="0" y="3613665"/>
          <a:ext cx="8382000" cy="118608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Richard Arkwright (English)</a:t>
          </a:r>
          <a:endParaRPr lang="en-US" sz="2200" kern="1200" dirty="0"/>
        </a:p>
      </dsp:txBody>
      <dsp:txXfrm>
        <a:off x="0" y="3613665"/>
        <a:ext cx="8382000" cy="640486"/>
      </dsp:txXfrm>
    </dsp:sp>
    <dsp:sp modelId="{2422692B-E6FA-4038-9CF1-23FE663653FB}">
      <dsp:nvSpPr>
        <dsp:cNvPr id="0" name=""/>
        <dsp:cNvSpPr/>
      </dsp:nvSpPr>
      <dsp:spPr>
        <a:xfrm>
          <a:off x="2222" y="4230430"/>
          <a:ext cx="2205652" cy="5455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Water frame, 1769</a:t>
          </a:r>
          <a:endParaRPr lang="en-US" sz="1700" kern="1200" dirty="0"/>
        </a:p>
      </dsp:txBody>
      <dsp:txXfrm>
        <a:off x="2222" y="4230430"/>
        <a:ext cx="2205652" cy="545599"/>
      </dsp:txXfrm>
    </dsp:sp>
    <dsp:sp modelId="{071BCA9D-DC4F-480A-A2FE-040B09808E4B}">
      <dsp:nvSpPr>
        <dsp:cNvPr id="0" name=""/>
        <dsp:cNvSpPr/>
      </dsp:nvSpPr>
      <dsp:spPr>
        <a:xfrm>
          <a:off x="2207875" y="4230430"/>
          <a:ext cx="6171902" cy="54559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Water-powered spinning machine that was too large for use in a home – led to the creation of factories</a:t>
          </a:r>
          <a:endParaRPr lang="en-US" sz="1700" kern="1200" dirty="0"/>
        </a:p>
      </dsp:txBody>
      <dsp:txXfrm>
        <a:off x="2207875" y="4230430"/>
        <a:ext cx="6171902" cy="545599"/>
      </dsp:txXfrm>
    </dsp:sp>
    <dsp:sp modelId="{24AB3CFE-60BA-4F4B-A4A9-CB73DF04BE6A}">
      <dsp:nvSpPr>
        <dsp:cNvPr id="0" name=""/>
        <dsp:cNvSpPr/>
      </dsp:nvSpPr>
      <dsp:spPr>
        <a:xfrm rot="10800000">
          <a:off x="0" y="1807257"/>
          <a:ext cx="8382000" cy="1824199"/>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James Hargreaves (English)</a:t>
          </a:r>
          <a:endParaRPr lang="en-US" sz="2200" kern="1200" dirty="0"/>
        </a:p>
      </dsp:txBody>
      <dsp:txXfrm rot="-10800000">
        <a:off x="0" y="1807257"/>
        <a:ext cx="8382000" cy="640294"/>
      </dsp:txXfrm>
    </dsp:sp>
    <dsp:sp modelId="{C2F43CD3-2FEB-4F22-988F-CD7903AEF2D7}">
      <dsp:nvSpPr>
        <dsp:cNvPr id="0" name=""/>
        <dsp:cNvSpPr/>
      </dsp:nvSpPr>
      <dsp:spPr>
        <a:xfrm>
          <a:off x="3629" y="2447551"/>
          <a:ext cx="1908159" cy="5454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Spinning jenny, 1765</a:t>
          </a:r>
          <a:endParaRPr lang="en-US" sz="1700" kern="1200" dirty="0"/>
        </a:p>
      </dsp:txBody>
      <dsp:txXfrm>
        <a:off x="3629" y="2447551"/>
        <a:ext cx="1908159" cy="545435"/>
      </dsp:txXfrm>
    </dsp:sp>
    <dsp:sp modelId="{337F2082-E570-45ED-8A8E-00D7A58F629A}">
      <dsp:nvSpPr>
        <dsp:cNvPr id="0" name=""/>
        <dsp:cNvSpPr/>
      </dsp:nvSpPr>
      <dsp:spPr>
        <a:xfrm>
          <a:off x="1911788" y="2447551"/>
          <a:ext cx="6466582" cy="5454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Home-based machine that spun thread 8 times faster than when spun by hand</a:t>
          </a:r>
          <a:endParaRPr lang="en-US" sz="1700" kern="1200" dirty="0"/>
        </a:p>
      </dsp:txBody>
      <dsp:txXfrm>
        <a:off x="1911788" y="2447551"/>
        <a:ext cx="6466582" cy="545435"/>
      </dsp:txXfrm>
    </dsp:sp>
    <dsp:sp modelId="{1DDE0C8B-77A5-DE45-A1AB-AB2FBFC8B1B2}">
      <dsp:nvSpPr>
        <dsp:cNvPr id="0" name=""/>
        <dsp:cNvSpPr/>
      </dsp:nvSpPr>
      <dsp:spPr>
        <a:xfrm rot="10800000">
          <a:off x="0" y="848"/>
          <a:ext cx="8382000" cy="1824199"/>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Flying shuttle, 1733</a:t>
          </a:r>
          <a:endParaRPr lang="en-US" sz="2200" kern="1200" dirty="0"/>
        </a:p>
      </dsp:txBody>
      <dsp:txXfrm rot="-10800000">
        <a:off x="0" y="848"/>
        <a:ext cx="8382000" cy="640294"/>
      </dsp:txXfrm>
    </dsp:sp>
    <dsp:sp modelId="{A37AB70B-AF07-4606-96A3-271FA4E9CF47}">
      <dsp:nvSpPr>
        <dsp:cNvPr id="0" name=""/>
        <dsp:cNvSpPr/>
      </dsp:nvSpPr>
      <dsp:spPr>
        <a:xfrm>
          <a:off x="0" y="641142"/>
          <a:ext cx="8382000" cy="5454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smtClean="0"/>
            <a:t>Hand-operated machine which increased the speed of weaving</a:t>
          </a:r>
          <a:endParaRPr lang="en-US" sz="1700" kern="1200" dirty="0"/>
        </a:p>
      </dsp:txBody>
      <dsp:txXfrm>
        <a:off x="0" y="641142"/>
        <a:ext cx="8382000" cy="545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7C07F-FD73-4AB8-BCDE-14A30FEC8C00}">
      <dsp:nvSpPr>
        <dsp:cNvPr id="0" name=""/>
        <dsp:cNvSpPr/>
      </dsp:nvSpPr>
      <dsp:spPr>
        <a:xfrm>
          <a:off x="0" y="3954772"/>
          <a:ext cx="8255876" cy="8652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Elias Howe (American)</a:t>
          </a:r>
          <a:endParaRPr lang="en-US" sz="1600" kern="1200" dirty="0"/>
        </a:p>
      </dsp:txBody>
      <dsp:txXfrm>
        <a:off x="0" y="3954772"/>
        <a:ext cx="8255876" cy="467212"/>
      </dsp:txXfrm>
    </dsp:sp>
    <dsp:sp modelId="{5CB4E3ED-D9BB-4CAC-B26E-BA0F5FD08BB8}">
      <dsp:nvSpPr>
        <dsp:cNvPr id="0" name=""/>
        <dsp:cNvSpPr/>
      </dsp:nvSpPr>
      <dsp:spPr>
        <a:xfrm>
          <a:off x="303" y="4404680"/>
          <a:ext cx="2385857" cy="39799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Sewing machine, 1846</a:t>
          </a:r>
          <a:endParaRPr lang="en-US" sz="1300" kern="1200" dirty="0"/>
        </a:p>
      </dsp:txBody>
      <dsp:txXfrm>
        <a:off x="303" y="4404680"/>
        <a:ext cx="2385857" cy="397995"/>
      </dsp:txXfrm>
    </dsp:sp>
    <dsp:sp modelId="{AF237B02-56D5-4473-8A87-4F7C47137AB5}">
      <dsp:nvSpPr>
        <dsp:cNvPr id="0" name=""/>
        <dsp:cNvSpPr/>
      </dsp:nvSpPr>
      <dsp:spPr>
        <a:xfrm>
          <a:off x="2386160" y="4404680"/>
          <a:ext cx="5869411" cy="39799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Speed of sewing greatly increased</a:t>
          </a:r>
          <a:endParaRPr lang="en-US" sz="1300" kern="1200" dirty="0"/>
        </a:p>
      </dsp:txBody>
      <dsp:txXfrm>
        <a:off x="2386160" y="4404680"/>
        <a:ext cx="5869411" cy="397995"/>
      </dsp:txXfrm>
    </dsp:sp>
    <dsp:sp modelId="{24B0F7E2-246A-4650-A6BB-126F0CAF1CB2}">
      <dsp:nvSpPr>
        <dsp:cNvPr id="0" name=""/>
        <dsp:cNvSpPr/>
      </dsp:nvSpPr>
      <dsp:spPr>
        <a:xfrm rot="10800000">
          <a:off x="0" y="2637061"/>
          <a:ext cx="8255876" cy="1330689"/>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Eli Whitney (American)</a:t>
          </a:r>
          <a:endParaRPr lang="en-US" sz="1600" kern="1200" dirty="0"/>
        </a:p>
      </dsp:txBody>
      <dsp:txXfrm rot="-10800000">
        <a:off x="0" y="2637061"/>
        <a:ext cx="8255876" cy="467071"/>
      </dsp:txXfrm>
    </dsp:sp>
    <dsp:sp modelId="{B1B1303F-B624-4114-933A-8433E33DE89D}">
      <dsp:nvSpPr>
        <dsp:cNvPr id="0" name=""/>
        <dsp:cNvSpPr/>
      </dsp:nvSpPr>
      <dsp:spPr>
        <a:xfrm>
          <a:off x="1136" y="3104133"/>
          <a:ext cx="2537375" cy="3978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Cotton gin, 1793</a:t>
          </a:r>
          <a:endParaRPr lang="en-US" sz="1300" kern="1200" dirty="0"/>
        </a:p>
      </dsp:txBody>
      <dsp:txXfrm>
        <a:off x="1136" y="3104133"/>
        <a:ext cx="2537375" cy="397876"/>
      </dsp:txXfrm>
    </dsp:sp>
    <dsp:sp modelId="{0059F137-3BFD-4752-8446-09CA8FD82C70}">
      <dsp:nvSpPr>
        <dsp:cNvPr id="0" name=""/>
        <dsp:cNvSpPr/>
      </dsp:nvSpPr>
      <dsp:spPr>
        <a:xfrm>
          <a:off x="2538512" y="3104133"/>
          <a:ext cx="5716226" cy="3978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Device separated raw cotton from cotton seeds, increasing the cotton supply while lowering the cost of raw cotton</a:t>
          </a:r>
          <a:endParaRPr lang="en-US" sz="1300" kern="1200" dirty="0"/>
        </a:p>
      </dsp:txBody>
      <dsp:txXfrm>
        <a:off x="2538512" y="3104133"/>
        <a:ext cx="5716226" cy="397876"/>
      </dsp:txXfrm>
    </dsp:sp>
    <dsp:sp modelId="{BF87FEC1-15D1-4F37-8604-B99DA0F26510}">
      <dsp:nvSpPr>
        <dsp:cNvPr id="0" name=""/>
        <dsp:cNvSpPr/>
      </dsp:nvSpPr>
      <dsp:spPr>
        <a:xfrm rot="10800000">
          <a:off x="0" y="1319350"/>
          <a:ext cx="8255876" cy="1330689"/>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Edward Cartwright (English)</a:t>
          </a:r>
          <a:endParaRPr lang="en-US" sz="1600" kern="1200" dirty="0"/>
        </a:p>
      </dsp:txBody>
      <dsp:txXfrm rot="-10800000">
        <a:off x="0" y="1319350"/>
        <a:ext cx="8255876" cy="467071"/>
      </dsp:txXfrm>
    </dsp:sp>
    <dsp:sp modelId="{6C7595A3-3ED2-4315-9073-1C260DEB6B98}">
      <dsp:nvSpPr>
        <dsp:cNvPr id="0" name=""/>
        <dsp:cNvSpPr/>
      </dsp:nvSpPr>
      <dsp:spPr>
        <a:xfrm>
          <a:off x="1997" y="1786422"/>
          <a:ext cx="2688840" cy="3978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Power loom, 1785</a:t>
          </a:r>
          <a:endParaRPr lang="en-US" sz="1300" kern="1200" dirty="0"/>
        </a:p>
      </dsp:txBody>
      <dsp:txXfrm>
        <a:off x="1997" y="1786422"/>
        <a:ext cx="2688840" cy="397876"/>
      </dsp:txXfrm>
    </dsp:sp>
    <dsp:sp modelId="{D3853446-AA26-452B-BD94-576B35A26622}">
      <dsp:nvSpPr>
        <dsp:cNvPr id="0" name=""/>
        <dsp:cNvSpPr/>
      </dsp:nvSpPr>
      <dsp:spPr>
        <a:xfrm>
          <a:off x="2690837" y="1786422"/>
          <a:ext cx="5563041" cy="3978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Water-powered device that automatically and quickly wove thread into cloth</a:t>
          </a:r>
          <a:endParaRPr lang="en-US" sz="1300" kern="1200" dirty="0"/>
        </a:p>
      </dsp:txBody>
      <dsp:txXfrm>
        <a:off x="2690837" y="1786422"/>
        <a:ext cx="5563041" cy="397876"/>
      </dsp:txXfrm>
    </dsp:sp>
    <dsp:sp modelId="{AD359FAB-5B3E-4AD7-BBA3-16E208DB0F2B}">
      <dsp:nvSpPr>
        <dsp:cNvPr id="0" name=""/>
        <dsp:cNvSpPr/>
      </dsp:nvSpPr>
      <dsp:spPr>
        <a:xfrm rot="10800000">
          <a:off x="0" y="0"/>
          <a:ext cx="8255876" cy="1330689"/>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Samuel Crompton (English)</a:t>
          </a:r>
          <a:endParaRPr lang="en-US" sz="1600" kern="1200" dirty="0"/>
        </a:p>
      </dsp:txBody>
      <dsp:txXfrm rot="-10800000">
        <a:off x="0" y="0"/>
        <a:ext cx="8255876" cy="467071"/>
      </dsp:txXfrm>
    </dsp:sp>
    <dsp:sp modelId="{60229AE1-E167-464E-A35F-EFDE9A03FAF2}">
      <dsp:nvSpPr>
        <dsp:cNvPr id="0" name=""/>
        <dsp:cNvSpPr/>
      </dsp:nvSpPr>
      <dsp:spPr>
        <a:xfrm>
          <a:off x="1136" y="468711"/>
          <a:ext cx="2537375" cy="3978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Spinning mule, 1779</a:t>
          </a:r>
          <a:endParaRPr lang="en-US" sz="1300" kern="1200" dirty="0"/>
        </a:p>
      </dsp:txBody>
      <dsp:txXfrm>
        <a:off x="1136" y="468711"/>
        <a:ext cx="2537375" cy="397876"/>
      </dsp:txXfrm>
    </dsp:sp>
    <dsp:sp modelId="{90A825E1-BC30-4763-A249-E117CB069157}">
      <dsp:nvSpPr>
        <dsp:cNvPr id="0" name=""/>
        <dsp:cNvSpPr/>
      </dsp:nvSpPr>
      <dsp:spPr>
        <a:xfrm>
          <a:off x="2538512" y="468711"/>
          <a:ext cx="5716226" cy="3978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kern="1200" dirty="0" smtClean="0"/>
            <a:t>Combined the spinning jenny and the water frame into a single device, increasing the production of fine thread</a:t>
          </a:r>
          <a:endParaRPr lang="en-US" sz="1300" kern="1200" dirty="0"/>
        </a:p>
      </dsp:txBody>
      <dsp:txXfrm>
        <a:off x="2538512" y="468711"/>
        <a:ext cx="5716226" cy="397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3E13E-3C1E-43CC-A3C6-33BA43DBBBD4}">
      <dsp:nvSpPr>
        <dsp:cNvPr id="0" name=""/>
        <dsp:cNvSpPr/>
      </dsp:nvSpPr>
      <dsp:spPr>
        <a:xfrm>
          <a:off x="0" y="0"/>
          <a:ext cx="3193538" cy="127741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Increased production</a:t>
          </a:r>
          <a:endParaRPr lang="en-US" sz="2000" kern="1200" dirty="0"/>
        </a:p>
      </dsp:txBody>
      <dsp:txXfrm>
        <a:off x="638708" y="0"/>
        <a:ext cx="1916123" cy="1277415"/>
      </dsp:txXfrm>
    </dsp:sp>
    <dsp:sp modelId="{448B0C51-A3D0-4FCD-A6D6-3D27EE4F8FCF}">
      <dsp:nvSpPr>
        <dsp:cNvPr id="0" name=""/>
        <dsp:cNvSpPr/>
      </dsp:nvSpPr>
      <dsp:spPr>
        <a:xfrm>
          <a:off x="2830221" y="0"/>
          <a:ext cx="3193538" cy="127741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Search for more markets and raw materials</a:t>
          </a:r>
          <a:endParaRPr lang="en-US" sz="2000" kern="1200" dirty="0"/>
        </a:p>
      </dsp:txBody>
      <dsp:txXfrm>
        <a:off x="3468929" y="0"/>
        <a:ext cx="1916123" cy="1277415"/>
      </dsp:txXfrm>
    </dsp:sp>
    <dsp:sp modelId="{A2B1CBFF-A803-4D98-8B4B-3FF4B72F851D}">
      <dsp:nvSpPr>
        <dsp:cNvPr id="0" name=""/>
        <dsp:cNvSpPr/>
      </dsp:nvSpPr>
      <dsp:spPr>
        <a:xfrm>
          <a:off x="5660443" y="0"/>
          <a:ext cx="3193538" cy="1277415"/>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Better and faster means of transportation</a:t>
          </a:r>
          <a:endParaRPr lang="en-US" sz="2000" kern="1200" dirty="0"/>
        </a:p>
      </dsp:txBody>
      <dsp:txXfrm>
        <a:off x="6299151" y="0"/>
        <a:ext cx="1916123" cy="1277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683E-6705-4845-8141-85C5BB81BA60}">
      <dsp:nvSpPr>
        <dsp:cNvPr id="0" name=""/>
        <dsp:cNvSpPr/>
      </dsp:nvSpPr>
      <dsp:spPr>
        <a:xfrm>
          <a:off x="2333" y="907736"/>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Robert Fulton (American)</a:t>
          </a:r>
          <a:endParaRPr lang="en-US" sz="1800" kern="1200" dirty="0"/>
        </a:p>
      </dsp:txBody>
      <dsp:txXfrm>
        <a:off x="2333" y="907736"/>
        <a:ext cx="2275284" cy="910113"/>
      </dsp:txXfrm>
    </dsp:sp>
    <dsp:sp modelId="{8D9D8598-F036-4C5B-9500-4E243FF90439}">
      <dsp:nvSpPr>
        <dsp:cNvPr id="0" name=""/>
        <dsp:cNvSpPr/>
      </dsp:nvSpPr>
      <dsp:spPr>
        <a:xfrm>
          <a:off x="2333" y="1817849"/>
          <a:ext cx="2275284" cy="18003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Steamboat (1807)</a:t>
          </a:r>
          <a:endParaRPr lang="en-US" sz="1800" kern="1200" dirty="0"/>
        </a:p>
        <a:p>
          <a:pPr marL="171450" lvl="1" indent="-171450" algn="l" defTabSz="800100">
            <a:lnSpc>
              <a:spcPct val="90000"/>
            </a:lnSpc>
            <a:spcBef>
              <a:spcPct val="0"/>
            </a:spcBef>
            <a:spcAft>
              <a:spcPct val="15000"/>
            </a:spcAft>
            <a:buChar char="••"/>
          </a:pPr>
          <a:r>
            <a:rPr lang="en-US" sz="1800" kern="1200" dirty="0" smtClean="0"/>
            <a:t>Sped water transportation</a:t>
          </a:r>
          <a:endParaRPr lang="en-US" sz="1800" kern="1200" dirty="0"/>
        </a:p>
      </dsp:txBody>
      <dsp:txXfrm>
        <a:off x="2333" y="1817849"/>
        <a:ext cx="2275284" cy="1800376"/>
      </dsp:txXfrm>
    </dsp:sp>
    <dsp:sp modelId="{F0D4D0E5-A1C4-4781-9F79-164783B862EF}">
      <dsp:nvSpPr>
        <dsp:cNvPr id="0" name=""/>
        <dsp:cNvSpPr/>
      </dsp:nvSpPr>
      <dsp:spPr>
        <a:xfrm>
          <a:off x="2596157" y="907736"/>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Thomas Telford and John </a:t>
          </a:r>
          <a:r>
            <a:rPr lang="en-US" sz="1800" kern="1200" dirty="0" err="1" smtClean="0"/>
            <a:t>McAdam</a:t>
          </a:r>
          <a:r>
            <a:rPr lang="en-US" sz="1800" kern="1200" dirty="0" smtClean="0"/>
            <a:t> (British)</a:t>
          </a:r>
          <a:endParaRPr lang="en-US" sz="1800" kern="1200" dirty="0"/>
        </a:p>
      </dsp:txBody>
      <dsp:txXfrm>
        <a:off x="2596157" y="907736"/>
        <a:ext cx="2275284" cy="910113"/>
      </dsp:txXfrm>
    </dsp:sp>
    <dsp:sp modelId="{9295859B-5F3F-4833-83C7-C533F8C29459}">
      <dsp:nvSpPr>
        <dsp:cNvPr id="0" name=""/>
        <dsp:cNvSpPr/>
      </dsp:nvSpPr>
      <dsp:spPr>
        <a:xfrm>
          <a:off x="2596157" y="1817849"/>
          <a:ext cx="2275284" cy="18003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Macadamized roads (1810-1830)</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Improved roads</a:t>
          </a:r>
          <a:endParaRPr lang="en-US" sz="1800" kern="1200" dirty="0"/>
        </a:p>
      </dsp:txBody>
      <dsp:txXfrm>
        <a:off x="2596157" y="1817849"/>
        <a:ext cx="2275284" cy="1800376"/>
      </dsp:txXfrm>
    </dsp:sp>
    <dsp:sp modelId="{7DF7DE3A-2E90-4C4E-A122-FBF477022731}">
      <dsp:nvSpPr>
        <dsp:cNvPr id="0" name=""/>
        <dsp:cNvSpPr/>
      </dsp:nvSpPr>
      <dsp:spPr>
        <a:xfrm>
          <a:off x="5189981" y="907736"/>
          <a:ext cx="2275284" cy="91011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George Stephenson (English)</a:t>
          </a:r>
          <a:endParaRPr lang="en-US" sz="1800" kern="1200" dirty="0"/>
        </a:p>
      </dsp:txBody>
      <dsp:txXfrm>
        <a:off x="5189981" y="907736"/>
        <a:ext cx="2275284" cy="910113"/>
      </dsp:txXfrm>
    </dsp:sp>
    <dsp:sp modelId="{0F4E63CD-0F33-4707-93C0-2BAE2B16A2EC}">
      <dsp:nvSpPr>
        <dsp:cNvPr id="0" name=""/>
        <dsp:cNvSpPr/>
      </dsp:nvSpPr>
      <dsp:spPr>
        <a:xfrm>
          <a:off x="5189981" y="1817849"/>
          <a:ext cx="2275284" cy="180037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Locomotive (1825)</a:t>
          </a:r>
          <a:endParaRPr lang="en-US" sz="1800" kern="1200" dirty="0"/>
        </a:p>
        <a:p>
          <a:pPr marL="171450" lvl="1" indent="-171450" algn="l" defTabSz="800100">
            <a:lnSpc>
              <a:spcPct val="90000"/>
            </a:lnSpc>
            <a:spcBef>
              <a:spcPct val="0"/>
            </a:spcBef>
            <a:spcAft>
              <a:spcPct val="15000"/>
            </a:spcAft>
            <a:buChar char="••"/>
          </a:pPr>
          <a:r>
            <a:rPr lang="en-US" sz="1800" kern="1200" dirty="0" smtClean="0"/>
            <a:t>Fast land transport of people and goods</a:t>
          </a:r>
          <a:endParaRPr lang="en-US" sz="1800" kern="1200" dirty="0"/>
        </a:p>
      </dsp:txBody>
      <dsp:txXfrm>
        <a:off x="5189981" y="1817849"/>
        <a:ext cx="2275284" cy="18003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A52D7-8CB6-B645-AD9A-876286843653}" type="datetimeFigureOut">
              <a:rPr lang="en-US" smtClean="0"/>
              <a:t>4/12/16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7E2D6-4FC8-014B-A7F6-D62948982E82}" type="slidenum">
              <a:rPr lang="en-US" smtClean="0"/>
              <a:t>‹#›</a:t>
            </a:fld>
            <a:endParaRPr lang="en-US"/>
          </a:p>
        </p:txBody>
      </p:sp>
    </p:spTree>
    <p:extLst>
      <p:ext uri="{BB962C8B-B14F-4D97-AF65-F5344CB8AC3E}">
        <p14:creationId xmlns:p14="http://schemas.microsoft.com/office/powerpoint/2010/main" val="97190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Notes: An excellent example of this phenomenon is the personal computer or cell phone.  Cell phones were initially used by professionals who needed fast communications for business.  The everyday usefulness of cell phones was quickly apparent, increasing demand.  Cell phone towers were built around the globe, and cell phone technology continues to grow more complex.  Have students compare the original “brick” cell phone to the iPhone.</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39251-11DE-47F3-A54F-E788C2AEA8B5}" type="slidenum">
              <a:rPr lang="en-US">
                <a:cs typeface="Arial" charset="0"/>
              </a:rPr>
              <a:pPr fontAlgn="base">
                <a:spcBef>
                  <a:spcPct val="0"/>
                </a:spcBef>
                <a:spcAft>
                  <a:spcPct val="0"/>
                </a:spcAft>
              </a:pPr>
              <a:t>25</a:t>
            </a:fld>
            <a:endParaRPr lang="en-US">
              <a:cs typeface="Arial" charset="0"/>
            </a:endParaRPr>
          </a:p>
        </p:txBody>
      </p:sp>
    </p:spTree>
    <p:extLst>
      <p:ext uri="{BB962C8B-B14F-4D97-AF65-F5344CB8AC3E}">
        <p14:creationId xmlns:p14="http://schemas.microsoft.com/office/powerpoint/2010/main" val="2127499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Answers to all questions are found on slides 1-43.  Question 9 is open to discussion and interpretation.</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5F7F6-AE9E-4317-8113-4C02C744DDEC}" type="slidenum">
              <a:rPr lang="en-US">
                <a:cs typeface="Arial" charset="0"/>
              </a:rPr>
              <a:pPr fontAlgn="base">
                <a:spcBef>
                  <a:spcPct val="0"/>
                </a:spcBef>
                <a:spcAft>
                  <a:spcPct val="0"/>
                </a:spcAft>
              </a:pPr>
              <a:t>46</a:t>
            </a:fld>
            <a:endParaRPr lang="en-US">
              <a:cs typeface="Arial" charset="0"/>
            </a:endParaRPr>
          </a:p>
        </p:txBody>
      </p:sp>
    </p:spTree>
    <p:extLst>
      <p:ext uri="{BB962C8B-B14F-4D97-AF65-F5344CB8AC3E}">
        <p14:creationId xmlns:p14="http://schemas.microsoft.com/office/powerpoint/2010/main" val="190591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CA"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108777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BEE0E61-0CBB-E144-B3FD-0320C5F2FE16}" type="datetimeFigureOut">
              <a:rPr lang="en-US" smtClean="0"/>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105928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CA"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791376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CA"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CA"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06256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532949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CA"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12992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CA"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174360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14389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31267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62314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CA"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206981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CBEE0E61-0CBB-E144-B3FD-0320C5F2FE16}" type="datetimeFigureOut">
              <a:rPr lang="en-US" smtClean="0"/>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36855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CBEE0E61-0CBB-E144-B3FD-0320C5F2FE16}" type="datetimeFigureOut">
              <a:rPr lang="en-US" smtClean="0"/>
              <a:t>4/12/16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94205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7" name="Date Placeholder 2"/>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187132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147655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CA"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7" name="Date Placeholder 4"/>
          <p:cNvSpPr>
            <a:spLocks noGrp="1"/>
          </p:cNvSpPr>
          <p:nvPr>
            <p:ph type="dt" sz="half" idx="10"/>
          </p:nvPr>
        </p:nvSpPr>
        <p:spPr/>
        <p:txBody>
          <a:bodyPr/>
          <a:lstStyle/>
          <a:p>
            <a:fld id="{CBEE0E61-0CBB-E144-B3FD-0320C5F2FE16}" type="datetimeFigureOut">
              <a:rPr lang="en-US" smtClean="0"/>
              <a:t>4/12/16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20701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BEE0E61-0CBB-E144-B3FD-0320C5F2FE16}" type="datetimeFigureOut">
              <a:rPr lang="en-US" smtClean="0"/>
              <a:t>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99E02-F1FB-AD41-ADAC-9749CA9EDFCA}" type="slidenum">
              <a:rPr lang="en-US" smtClean="0"/>
              <a:t>‹#›</a:t>
            </a:fld>
            <a:endParaRPr lang="en-US"/>
          </a:p>
        </p:txBody>
      </p:sp>
    </p:spTree>
    <p:extLst>
      <p:ext uri="{BB962C8B-B14F-4D97-AF65-F5344CB8AC3E}">
        <p14:creationId xmlns:p14="http://schemas.microsoft.com/office/powerpoint/2010/main" val="33815083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CA"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EE0E61-0CBB-E144-B3FD-0320C5F2FE16}" type="datetimeFigureOut">
              <a:rPr lang="en-US" smtClean="0"/>
              <a:t>4/12/16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2E99E02-F1FB-AD41-ADAC-9749CA9EDFCA}" type="slidenum">
              <a:rPr lang="en-US" smtClean="0"/>
              <a:t>‹#›</a:t>
            </a:fld>
            <a:endParaRPr lang="en-US"/>
          </a:p>
        </p:txBody>
      </p:sp>
    </p:spTree>
    <p:extLst>
      <p:ext uri="{BB962C8B-B14F-4D97-AF65-F5344CB8AC3E}">
        <p14:creationId xmlns:p14="http://schemas.microsoft.com/office/powerpoint/2010/main" val="20087867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diagramData" Target="../diagrams/data10.xml"/><Relationship Id="rId8" Type="http://schemas.openxmlformats.org/officeDocument/2006/relationships/diagramLayout" Target="../diagrams/layout10.xml"/><Relationship Id="rId9" Type="http://schemas.openxmlformats.org/officeDocument/2006/relationships/diagramQuickStyle" Target="../diagrams/quickStyle10.xml"/><Relationship Id="rId10" Type="http://schemas.openxmlformats.org/officeDocument/2006/relationships/diagramColors" Target="../diagrams/colors10.xml"/><Relationship Id="rId11"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diagramData" Target="../diagrams/data12.xml"/><Relationship Id="rId8" Type="http://schemas.openxmlformats.org/officeDocument/2006/relationships/diagramLayout" Target="../diagrams/layout12.xml"/><Relationship Id="rId9" Type="http://schemas.openxmlformats.org/officeDocument/2006/relationships/diagramQuickStyle" Target="../diagrams/quickStyle12.xml"/><Relationship Id="rId10" Type="http://schemas.openxmlformats.org/officeDocument/2006/relationships/diagramColors" Target="../diagrams/colors12.xml"/><Relationship Id="rId11"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Industrial Revolution</a:t>
            </a:r>
            <a:endParaRPr lang="en-US" dirty="0"/>
          </a:p>
        </p:txBody>
      </p:sp>
      <p:sp>
        <p:nvSpPr>
          <p:cNvPr id="14338" name="Subtitle 2"/>
          <p:cNvSpPr>
            <a:spLocks noGrp="1"/>
          </p:cNvSpPr>
          <p:nvPr>
            <p:ph type="subTitle" idx="1"/>
          </p:nvPr>
        </p:nvSpPr>
        <p:spPr/>
        <p:txBody>
          <a:bodyPr/>
          <a:lstStyle/>
          <a:p>
            <a:r>
              <a:rPr lang="en-US" dirty="0" smtClean="0"/>
              <a:t>Social studies 9</a:t>
            </a:r>
          </a:p>
          <a:p>
            <a:r>
              <a:rPr lang="en-US" dirty="0" smtClean="0"/>
              <a:t>Prince of Wales Secondary</a:t>
            </a:r>
            <a:endParaRPr lang="en-US" dirty="0" smtClean="0"/>
          </a:p>
        </p:txBody>
      </p:sp>
    </p:spTree>
    <p:extLst>
      <p:ext uri="{BB962C8B-B14F-4D97-AF65-F5344CB8AC3E}">
        <p14:creationId xmlns:p14="http://schemas.microsoft.com/office/powerpoint/2010/main" val="240002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Background of the Industrial Revolution</a:t>
            </a:r>
            <a:endParaRPr lang="en-US" dirty="0"/>
          </a:p>
        </p:txBody>
      </p:sp>
      <p:sp>
        <p:nvSpPr>
          <p:cNvPr id="3" name="Content Placeholder 2"/>
          <p:cNvSpPr>
            <a:spLocks noGrp="1"/>
          </p:cNvSpPr>
          <p:nvPr>
            <p:ph idx="1"/>
          </p:nvPr>
        </p:nvSpPr>
        <p:spPr/>
        <p:txBody>
          <a:bodyPr>
            <a:normAutofit lnSpcReduction="10000"/>
          </a:bodyPr>
          <a:lstStyle/>
          <a:p>
            <a:pPr marL="420624" indent="-384048">
              <a:buFont typeface="Wingdings 2"/>
              <a:buChar char=""/>
              <a:defRPr/>
            </a:pPr>
            <a:r>
              <a:rPr lang="en-US" dirty="0" smtClean="0"/>
              <a:t>Scientific Revolution</a:t>
            </a:r>
          </a:p>
          <a:p>
            <a:pPr marL="722376" lvl="1" indent="-274320">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a:buFont typeface="Wingdings 2"/>
              <a:buChar char=""/>
              <a:defRPr/>
            </a:pPr>
            <a:r>
              <a:rPr lang="en-US" dirty="0" smtClean="0"/>
              <a:t>Discoveries of Boyle, Lavoisier, Newton, etc.</a:t>
            </a:r>
          </a:p>
          <a:p>
            <a:pPr marL="420624" indent="-384048">
              <a:buFont typeface="Wingdings 2"/>
              <a:buChar char=""/>
              <a:defRPr/>
            </a:pPr>
            <a:r>
              <a:rPr lang="en-US" dirty="0" smtClean="0"/>
              <a:t>Intellectual Revolution</a:t>
            </a:r>
          </a:p>
          <a:p>
            <a:pPr marL="722376" lvl="1" indent="-274320">
              <a:buFont typeface="Wingdings 2"/>
              <a:buChar char=""/>
              <a:defRPr/>
            </a:pPr>
            <a:r>
              <a:rPr lang="en-US" dirty="0" smtClean="0"/>
              <a:t>17</a:t>
            </a:r>
            <a:r>
              <a:rPr lang="en-US" baseline="30000" dirty="0" smtClean="0"/>
              <a:t>th</a:t>
            </a:r>
            <a:r>
              <a:rPr lang="en-US" dirty="0" smtClean="0"/>
              <a:t> and 18</a:t>
            </a:r>
            <a:r>
              <a:rPr lang="en-US" baseline="30000" dirty="0" smtClean="0"/>
              <a:t>th</a:t>
            </a:r>
            <a:r>
              <a:rPr lang="en-US" dirty="0" smtClean="0"/>
              <a:t> centuries</a:t>
            </a:r>
          </a:p>
          <a:p>
            <a:pPr marL="722376" lvl="1" indent="-274320">
              <a:buFont typeface="Wingdings 2"/>
              <a:buChar char=""/>
              <a:defRPr/>
            </a:pPr>
            <a:r>
              <a:rPr lang="en-US" dirty="0" smtClean="0"/>
              <a:t>Writings of Locke, Voltaire, etc.</a:t>
            </a:r>
          </a:p>
          <a:p>
            <a:pPr marL="420624" indent="-384048">
              <a:buFont typeface="Wingdings 2"/>
              <a:buChar char=""/>
              <a:defRPr/>
            </a:pPr>
            <a:r>
              <a:rPr lang="en-US" dirty="0" smtClean="0"/>
              <a:t>Atmosphere of discovery and free intellectual inquiry</a:t>
            </a:r>
          </a:p>
          <a:p>
            <a:pPr marL="722376" lvl="1" indent="-274320">
              <a:buFont typeface="Wingdings 2"/>
              <a:buChar char=""/>
              <a:defRPr/>
            </a:pPr>
            <a:r>
              <a:rPr lang="en-US" dirty="0" smtClean="0"/>
              <a:t>Greater knowledge of the world</a:t>
            </a:r>
          </a:p>
          <a:p>
            <a:pPr marL="722376" lvl="1" indent="-274320">
              <a:buFont typeface="Wingdings 2"/>
              <a:buChar char=""/>
              <a:defRPr/>
            </a:pPr>
            <a:r>
              <a:rPr lang="en-US" dirty="0" smtClean="0"/>
              <a:t>Weakened superstition and tradition</a:t>
            </a:r>
          </a:p>
          <a:p>
            <a:pPr marL="722376" lvl="1" indent="-274320">
              <a:buFont typeface="Wingdings 2"/>
              <a:buChar char=""/>
              <a:defRPr/>
            </a:pPr>
            <a:r>
              <a:rPr lang="en-US" dirty="0" smtClean="0"/>
              <a:t>Encouraged learning and the search for better and newer ways of doing things</a:t>
            </a:r>
          </a:p>
          <a:p>
            <a:pPr marL="722376" lvl="1" indent="-274320">
              <a:buFont typeface="Wingdings 2"/>
              <a:buChar char=""/>
              <a:defRPr/>
            </a:pPr>
            <a:endParaRPr lang="en-US" dirty="0" smtClean="0"/>
          </a:p>
          <a:p>
            <a:pPr marL="722376" lvl="1" indent="-274320">
              <a:buFont typeface="Wingdings 2"/>
              <a:buChar char=""/>
              <a:defRPr/>
            </a:pPr>
            <a:endParaRPr lang="en-US" dirty="0"/>
          </a:p>
        </p:txBody>
      </p:sp>
    </p:spTree>
    <p:extLst>
      <p:ext uri="{BB962C8B-B14F-4D97-AF65-F5344CB8AC3E}">
        <p14:creationId xmlns:p14="http://schemas.microsoft.com/office/powerpoint/2010/main" val="1901368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Development of the Domestic System of Production</a:t>
            </a:r>
            <a:endParaRPr lang="en-US" dirty="0"/>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Domestic system developed in England</a:t>
            </a:r>
          </a:p>
          <a:p>
            <a:pPr marL="420624" indent="-384048">
              <a:buFont typeface="Wingdings 2"/>
              <a:buChar char=""/>
              <a:defRPr/>
            </a:pPr>
            <a:r>
              <a:rPr lang="en-US" dirty="0" smtClean="0"/>
              <a:t>Late 1600s-late 1800s</a:t>
            </a:r>
          </a:p>
          <a:p>
            <a:pPr marL="420624" indent="-384048">
              <a:buFont typeface="Wingdings 2"/>
              <a:buChar char=""/>
              <a:defRPr/>
            </a:pPr>
            <a:r>
              <a:rPr lang="en-US" dirty="0" smtClean="0"/>
              <a:t>Domestic system of production – “putting out” system</a:t>
            </a:r>
          </a:p>
          <a:p>
            <a:pPr marL="722376" lvl="1" indent="-274320">
              <a:buFont typeface="Wingdings 2"/>
              <a:buChar char=""/>
              <a:defRPr/>
            </a:pPr>
            <a:r>
              <a:rPr lang="en-US" dirty="0" smtClean="0"/>
              <a:t>Businesspeople delivered raw materials to workers’ homes</a:t>
            </a:r>
          </a:p>
          <a:p>
            <a:pPr marL="722376" lvl="1" indent="-274320">
              <a:buFont typeface="Wingdings 2"/>
              <a:buChar char=""/>
              <a:defRPr/>
            </a:pPr>
            <a:r>
              <a:rPr lang="en-US" dirty="0" smtClean="0"/>
              <a:t>Workers manufactured goods from these raw materials in their homes (typically articles of clothing)</a:t>
            </a:r>
          </a:p>
          <a:p>
            <a:pPr marL="722376" lvl="1" indent="-274320">
              <a:buFont typeface="Wingdings 2"/>
              <a:buChar char=""/>
              <a:defRPr/>
            </a:pPr>
            <a:r>
              <a:rPr lang="en-US" dirty="0" smtClean="0"/>
              <a:t>Businesspeople picked up finished goods and paid workers wages based on number of items</a:t>
            </a:r>
          </a:p>
          <a:p>
            <a:pPr marL="420624" indent="-384048">
              <a:buFont typeface="Wingdings 2"/>
              <a:buChar char=""/>
              <a:defRPr/>
            </a:pPr>
            <a:r>
              <a:rPr lang="en-US" dirty="0" smtClean="0"/>
              <a:t>Domestic system could not keep up with demand</a:t>
            </a:r>
          </a:p>
          <a:p>
            <a:pPr marL="722376" lvl="1" indent="-274320">
              <a:buFont typeface="Wingdings 2"/>
              <a:buChar char=""/>
              <a:defRPr/>
            </a:pPr>
            <a:endParaRPr lang="en-US" dirty="0"/>
          </a:p>
        </p:txBody>
      </p:sp>
    </p:spTree>
    <p:extLst>
      <p:ext uri="{BB962C8B-B14F-4D97-AF65-F5344CB8AC3E}">
        <p14:creationId xmlns:p14="http://schemas.microsoft.com/office/powerpoint/2010/main" val="1749880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Factory System</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Developed to replace the domestic system of production</a:t>
            </a:r>
          </a:p>
          <a:p>
            <a:pPr marL="420624" indent="-384048">
              <a:buFont typeface="Wingdings 2"/>
              <a:buChar char=""/>
              <a:defRPr/>
            </a:pPr>
            <a:r>
              <a:rPr lang="en-US" dirty="0" smtClean="0"/>
              <a:t>Faster method of production</a:t>
            </a:r>
          </a:p>
          <a:p>
            <a:pPr marL="420624" indent="-384048">
              <a:buFont typeface="Wingdings 2"/>
              <a:buChar char=""/>
              <a:defRPr/>
            </a:pPr>
            <a:r>
              <a:rPr lang="en-US" dirty="0" smtClean="0"/>
              <a:t>Workers concentrated in a set location</a:t>
            </a:r>
          </a:p>
          <a:p>
            <a:pPr marL="420624" indent="-384048">
              <a:buFont typeface="Wingdings 2"/>
              <a:buChar char=""/>
              <a:defRPr/>
            </a:pPr>
            <a:r>
              <a:rPr lang="en-US" dirty="0" smtClean="0"/>
              <a:t>Production anticipated demand </a:t>
            </a:r>
          </a:p>
          <a:p>
            <a:pPr marL="722376" lvl="1" indent="-274320">
              <a:buFont typeface="Wingdings 2"/>
              <a:buChar char=""/>
              <a:defRPr/>
            </a:pPr>
            <a:r>
              <a:rPr lang="en-US" dirty="0" smtClean="0"/>
              <a:t>For example: Under the domestic system, a woman might select fabric and have a businessperson give it to a home-based worker to make into a dress.  Under the factory system, the factory owner bought large lots of popular fabrics and had workers create multiple dresses in common sizes, anticipating that women would buy them.</a:t>
            </a:r>
            <a:endParaRPr lang="en-US" dirty="0"/>
          </a:p>
        </p:txBody>
      </p:sp>
    </p:spTree>
    <p:extLst>
      <p:ext uri="{BB962C8B-B14F-4D97-AF65-F5344CB8AC3E}">
        <p14:creationId xmlns:p14="http://schemas.microsoft.com/office/powerpoint/2010/main" val="449807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t>Cottage vs Factory System</a:t>
            </a:r>
          </a:p>
        </p:txBody>
      </p:sp>
      <p:sp>
        <p:nvSpPr>
          <p:cNvPr id="2" name="Content Placeholder 1"/>
          <p:cNvSpPr>
            <a:spLocks noGrp="1"/>
          </p:cNvSpPr>
          <p:nvPr>
            <p:ph idx="1"/>
          </p:nvPr>
        </p:nvSpPr>
        <p:spPr/>
        <p:txBody>
          <a:bodyPr/>
          <a:lstStyle/>
          <a:p>
            <a:r>
              <a:rPr lang="en-US" dirty="0" smtClean="0"/>
              <a:t>Create a chart in your notes comparing the two systems.</a:t>
            </a:r>
          </a:p>
          <a:p>
            <a:r>
              <a:rPr lang="en-US" dirty="0" smtClean="0"/>
              <a:t>Use the following headings:</a:t>
            </a:r>
          </a:p>
          <a:p>
            <a:pPr lvl="1"/>
            <a:r>
              <a:rPr lang="en-US" dirty="0" smtClean="0"/>
              <a:t>Methods</a:t>
            </a:r>
          </a:p>
          <a:p>
            <a:pPr lvl="1"/>
            <a:r>
              <a:rPr lang="en-US" dirty="0" smtClean="0"/>
              <a:t>Location</a:t>
            </a:r>
          </a:p>
          <a:p>
            <a:pPr lvl="1"/>
            <a:r>
              <a:rPr lang="en-US" dirty="0" smtClean="0"/>
              <a:t>Ownership of tools</a:t>
            </a:r>
          </a:p>
          <a:p>
            <a:pPr lvl="1"/>
            <a:r>
              <a:rPr lang="en-US" dirty="0" smtClean="0"/>
              <a:t>Nature of work done</a:t>
            </a:r>
          </a:p>
          <a:p>
            <a:pPr lvl="1"/>
            <a:r>
              <a:rPr lang="en-US" dirty="0" smtClean="0"/>
              <a:t>Hours of work</a:t>
            </a:r>
          </a:p>
          <a:p>
            <a:pPr lvl="1"/>
            <a:r>
              <a:rPr lang="en-US" dirty="0" smtClean="0"/>
              <a:t>Worker dependence on employer</a:t>
            </a:r>
            <a:endParaRPr lang="en-US" dirty="0"/>
          </a:p>
        </p:txBody>
      </p:sp>
    </p:spTree>
    <p:extLst>
      <p:ext uri="{BB962C8B-B14F-4D97-AF65-F5344CB8AC3E}">
        <p14:creationId xmlns:p14="http://schemas.microsoft.com/office/powerpoint/2010/main" val="775542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England: Birthplace of the Industrial Revolution </a:t>
            </a:r>
            <a:endParaRPr lang="en-US" dirty="0"/>
          </a:p>
        </p:txBody>
      </p:sp>
      <p:sp>
        <p:nvSpPr>
          <p:cNvPr id="26626" name="Content Placeholder 2"/>
          <p:cNvSpPr>
            <a:spLocks noGrp="1"/>
          </p:cNvSpPr>
          <p:nvPr>
            <p:ph idx="1"/>
          </p:nvPr>
        </p:nvSpPr>
        <p:spPr/>
        <p:txBody>
          <a:bodyPr/>
          <a:lstStyle/>
          <a:p>
            <a:r>
              <a:rPr lang="en-US" smtClean="0"/>
              <a:t>No concrete start date for the Industrial Revolution</a:t>
            </a:r>
          </a:p>
          <a:p>
            <a:endParaRPr lang="en-US" smtClean="0"/>
          </a:p>
          <a:p>
            <a:r>
              <a:rPr lang="en-US" smtClean="0"/>
              <a:t>Marked by gradual, slow changes</a:t>
            </a:r>
          </a:p>
          <a:p>
            <a:endParaRPr lang="en-US" smtClean="0"/>
          </a:p>
          <a:p>
            <a:r>
              <a:rPr lang="en-US" smtClean="0"/>
              <a:t>After 1750 – these changes were noticeable first in England</a:t>
            </a:r>
          </a:p>
          <a:p>
            <a:endParaRPr lang="en-US" smtClean="0"/>
          </a:p>
        </p:txBody>
      </p:sp>
    </p:spTree>
    <p:extLst>
      <p:ext uri="{BB962C8B-B14F-4D97-AF65-F5344CB8AC3E}">
        <p14:creationId xmlns:p14="http://schemas.microsoft.com/office/powerpoint/2010/main" val="1470359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Why the Industrial Revolution Started in England</a:t>
            </a:r>
            <a:endParaRPr lang="en-US" dirty="0"/>
          </a:p>
        </p:txBody>
      </p:sp>
      <p:graphicFrame>
        <p:nvGraphicFramePr>
          <p:cNvPr id="4" name="Content Placeholder 3"/>
          <p:cNvGraphicFramePr>
            <a:graphicFrameLocks noGrp="1"/>
          </p:cNvGraphicFramePr>
          <p:nvPr>
            <p:ph idx="1"/>
          </p:nvPr>
        </p:nvGraphicFramePr>
        <p:xfrm>
          <a:off x="1981200" y="1600201"/>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714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England’s Resources: Capital</a:t>
            </a:r>
            <a:endParaRPr lang="en-US" dirty="0"/>
          </a:p>
        </p:txBody>
      </p:sp>
      <p:sp>
        <p:nvSpPr>
          <p:cNvPr id="28674" name="Content Placeholder 2"/>
          <p:cNvSpPr>
            <a:spLocks noGrp="1"/>
          </p:cNvSpPr>
          <p:nvPr>
            <p:ph idx="1"/>
          </p:nvPr>
        </p:nvSpPr>
        <p:spPr/>
        <p:txBody>
          <a:bodyPr/>
          <a:lstStyle/>
          <a:p>
            <a:r>
              <a:rPr lang="en-US" smtClean="0"/>
              <a:t>The Commercial Revolution made many English merchants very wealthy</a:t>
            </a:r>
          </a:p>
          <a:p>
            <a:endParaRPr lang="en-US" smtClean="0"/>
          </a:p>
          <a:p>
            <a:r>
              <a:rPr lang="en-US" smtClean="0"/>
              <a:t>These merchants had the capital to invest in the factory system – money to buy buildings, machinery, and raw materials</a:t>
            </a:r>
          </a:p>
          <a:p>
            <a:endParaRPr lang="en-US" smtClean="0"/>
          </a:p>
        </p:txBody>
      </p:sp>
    </p:spTree>
    <p:extLst>
      <p:ext uri="{BB962C8B-B14F-4D97-AF65-F5344CB8AC3E}">
        <p14:creationId xmlns:p14="http://schemas.microsoft.com/office/powerpoint/2010/main" val="5987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England’s Resources: Colonies and Markets</a:t>
            </a:r>
            <a:endParaRPr lang="en-US" dirty="0"/>
          </a:p>
        </p:txBody>
      </p:sp>
      <p:sp>
        <p:nvSpPr>
          <p:cNvPr id="3" name="Content Placeholder 2"/>
          <p:cNvSpPr>
            <a:spLocks noGrp="1"/>
          </p:cNvSpPr>
          <p:nvPr>
            <p:ph idx="1"/>
          </p:nvPr>
        </p:nvSpPr>
        <p:spPr/>
        <p:txBody>
          <a:bodyPr>
            <a:normAutofit fontScale="92500" lnSpcReduction="10000"/>
          </a:bodyPr>
          <a:lstStyle/>
          <a:p>
            <a:pPr marL="420624" indent="-384048">
              <a:buFont typeface="Wingdings 2"/>
              <a:buChar char=""/>
              <a:defRPr/>
            </a:pPr>
            <a:r>
              <a:rPr lang="en-US" dirty="0" smtClean="0"/>
              <a:t>Wealth from the Commercial Revolution spread beyond the merchant class</a:t>
            </a:r>
          </a:p>
          <a:p>
            <a:pPr marL="420624" indent="-384048">
              <a:buFont typeface="Wingdings 2"/>
              <a:buChar char=""/>
              <a:defRPr/>
            </a:pPr>
            <a:endParaRPr lang="en-US" dirty="0" smtClean="0"/>
          </a:p>
          <a:p>
            <a:pPr marL="420624" indent="-384048">
              <a:buFont typeface="Wingdings 2"/>
              <a:buChar char=""/>
              <a:defRPr/>
            </a:pPr>
            <a:r>
              <a:rPr lang="en-US" dirty="0" smtClean="0"/>
              <a:t>England had more colonies than any other nation</a:t>
            </a:r>
          </a:p>
          <a:p>
            <a:pPr marL="420624" indent="-384048">
              <a:buFont typeface="Wingdings 2"/>
              <a:buChar char=""/>
              <a:defRPr/>
            </a:pPr>
            <a:endParaRPr lang="en-US" dirty="0" smtClean="0"/>
          </a:p>
          <a:p>
            <a:pPr marL="420624" indent="-384048">
              <a:buFont typeface="Wingdings 2"/>
              <a:buChar char=""/>
              <a:defRPr/>
            </a:pPr>
            <a:r>
              <a:rPr lang="en-US" dirty="0" smtClean="0"/>
              <a:t>Its colonies gave England access to enormous markets and vast amounts of raw materials </a:t>
            </a:r>
          </a:p>
          <a:p>
            <a:pPr marL="420624" indent="-384048">
              <a:buFont typeface="Wingdings 2"/>
              <a:buChar char=""/>
              <a:defRPr/>
            </a:pPr>
            <a:endParaRPr lang="en-US" dirty="0" smtClean="0"/>
          </a:p>
          <a:p>
            <a:pPr marL="420624" indent="-384048">
              <a:buFont typeface="Wingdings 2"/>
              <a:buChar char=""/>
              <a:defRPr/>
            </a:pPr>
            <a:r>
              <a:rPr lang="en-US" dirty="0" smtClean="0"/>
              <a:t>Colonies had rich textile industries for centuries</a:t>
            </a:r>
          </a:p>
          <a:p>
            <a:pPr marL="722376" lvl="1" indent="-274320">
              <a:buFont typeface="Wingdings 2"/>
              <a:buChar char=""/>
              <a:defRPr/>
            </a:pPr>
            <a:r>
              <a:rPr lang="en-US" dirty="0" smtClean="0"/>
              <a:t>Many of the natural cloths popular today, such as calico and gingham, were originally created in India</a:t>
            </a:r>
          </a:p>
          <a:p>
            <a:pPr marL="722376" lvl="1" indent="-274320">
              <a:buFont typeface="Wingdings 2"/>
              <a:buChar char=""/>
              <a:defRPr/>
            </a:pPr>
            <a:r>
              <a:rPr lang="en-US" dirty="0" smtClean="0"/>
              <a:t>China had a silk industry</a:t>
            </a:r>
            <a:endParaRPr lang="en-US" dirty="0"/>
          </a:p>
        </p:txBody>
      </p:sp>
    </p:spTree>
    <p:extLst>
      <p:ext uri="{BB962C8B-B14F-4D97-AF65-F5344CB8AC3E}">
        <p14:creationId xmlns:p14="http://schemas.microsoft.com/office/powerpoint/2010/main" val="1353316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England’s Resources:  Raw Materials</a:t>
            </a:r>
            <a:endParaRPr lang="en-US" dirty="0"/>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England itself possessed the necessary raw materials to create the means of production</a:t>
            </a:r>
          </a:p>
          <a:p>
            <a:pPr marL="420624" indent="-384048">
              <a:buFont typeface="Wingdings 2"/>
              <a:buChar char=""/>
              <a:defRPr/>
            </a:pPr>
            <a:endParaRPr lang="en-US" dirty="0" smtClean="0"/>
          </a:p>
          <a:p>
            <a:pPr marL="420624" indent="-384048">
              <a:buFont typeface="Wingdings 2"/>
              <a:buChar char=""/>
              <a:defRPr/>
            </a:pPr>
            <a:r>
              <a:rPr lang="en-US" dirty="0" smtClean="0"/>
              <a:t>Coal – vast coal reserves powered steam engines</a:t>
            </a:r>
          </a:p>
          <a:p>
            <a:pPr marL="420624" indent="-384048">
              <a:buFont typeface="Wingdings 2"/>
              <a:buChar char=""/>
              <a:defRPr/>
            </a:pPr>
            <a:endParaRPr lang="en-US" dirty="0" smtClean="0"/>
          </a:p>
          <a:p>
            <a:pPr marL="420624" indent="-384048">
              <a:buFont typeface="Wingdings 2"/>
              <a:buChar char=""/>
              <a:defRPr/>
            </a:pPr>
            <a:r>
              <a:rPr lang="en-US" dirty="0" smtClean="0"/>
              <a:t>Iron – basic building block of large machines, railroad tracks, trains, and ships</a:t>
            </a:r>
          </a:p>
          <a:p>
            <a:pPr marL="420624" indent="-384048">
              <a:buNone/>
              <a:defRPr/>
            </a:pPr>
            <a:endParaRPr lang="en-US" dirty="0"/>
          </a:p>
        </p:txBody>
      </p:sp>
    </p:spTree>
    <p:extLst>
      <p:ext uri="{BB962C8B-B14F-4D97-AF65-F5344CB8AC3E}">
        <p14:creationId xmlns:p14="http://schemas.microsoft.com/office/powerpoint/2010/main" val="1198706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England’s Resources: Workers</a:t>
            </a:r>
            <a:endParaRPr lang="en-US" dirty="0"/>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Serfdom and guilds ended earlier in England than other countries</a:t>
            </a:r>
          </a:p>
          <a:p>
            <a:pPr marL="420624" indent="-384048">
              <a:buFont typeface="Wingdings 2"/>
              <a:buChar char=""/>
              <a:defRPr/>
            </a:pPr>
            <a:endParaRPr lang="en-US" dirty="0" smtClean="0"/>
          </a:p>
          <a:p>
            <a:pPr marL="420624" indent="-384048">
              <a:buFont typeface="Wingdings 2"/>
              <a:buChar char=""/>
              <a:defRPr/>
            </a:pPr>
            <a:r>
              <a:rPr lang="en-US" dirty="0" smtClean="0"/>
              <a:t>English people could freely travel from the countryside to the cities</a:t>
            </a:r>
          </a:p>
          <a:p>
            <a:pPr marL="420624" indent="-384048">
              <a:buFont typeface="Wingdings 2"/>
              <a:buChar char=""/>
              <a:defRPr/>
            </a:pPr>
            <a:endParaRPr lang="en-US" dirty="0" smtClean="0"/>
          </a:p>
          <a:p>
            <a:pPr marL="420624" indent="-384048">
              <a:buFont typeface="Wingdings 2"/>
              <a:buChar char=""/>
              <a:defRPr/>
            </a:pPr>
            <a:r>
              <a:rPr lang="en-US" dirty="0" smtClean="0"/>
              <a:t>Enclosure Acts – caused many small farmers to lose their lands, and these former farmers increased the labor supply</a:t>
            </a:r>
            <a:endParaRPr lang="en-US" dirty="0"/>
          </a:p>
        </p:txBody>
      </p:sp>
    </p:spTree>
    <p:extLst>
      <p:ext uri="{BB962C8B-B14F-4D97-AF65-F5344CB8AC3E}">
        <p14:creationId xmlns:p14="http://schemas.microsoft.com/office/powerpoint/2010/main" val="112255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281.photobucket.com/albums/kk204/StudentHandoutsInc/Pictures/AHandLoomSuchAsWasUsedbefore1785-1.jpg"/>
          <p:cNvPicPr>
            <a:picLocks noGrp="1" noChangeAspect="1" noChangeArrowheads="1"/>
          </p:cNvPicPr>
          <p:nvPr>
            <p:ph idx="1"/>
          </p:nvPr>
        </p:nvPicPr>
        <p:blipFill>
          <a:blip r:embed="rId2" cstate="print"/>
          <a:srcRect/>
          <a:stretch>
            <a:fillRect/>
          </a:stretch>
        </p:blipFill>
        <p:spPr bwMode="auto">
          <a:xfrm>
            <a:off x="1223440" y="731271"/>
            <a:ext cx="7857497" cy="5517129"/>
          </a:xfrm>
          <a:prstGeom prst="rect">
            <a:avLst/>
          </a:prstGeom>
          <a:noFill/>
          <a:ln w="9525">
            <a:noFill/>
            <a:miter lim="800000"/>
            <a:headEnd/>
            <a:tailEnd/>
          </a:ln>
        </p:spPr>
      </p:pic>
    </p:spTree>
    <p:extLst>
      <p:ext uri="{BB962C8B-B14F-4D97-AF65-F5344CB8AC3E}">
        <p14:creationId xmlns:p14="http://schemas.microsoft.com/office/powerpoint/2010/main" val="137484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England’s Resources: Merchant Marine</a:t>
            </a:r>
            <a:endParaRPr lang="en-US" dirty="0"/>
          </a:p>
        </p:txBody>
      </p:sp>
      <p:sp>
        <p:nvSpPr>
          <p:cNvPr id="32770" name="Content Placeholder 2"/>
          <p:cNvSpPr>
            <a:spLocks noGrp="1"/>
          </p:cNvSpPr>
          <p:nvPr>
            <p:ph idx="1"/>
          </p:nvPr>
        </p:nvSpPr>
        <p:spPr/>
        <p:txBody>
          <a:bodyPr/>
          <a:lstStyle/>
          <a:p>
            <a:r>
              <a:rPr lang="en-US" smtClean="0"/>
              <a:t>World’s largest merchant fleet </a:t>
            </a:r>
          </a:p>
          <a:p>
            <a:endParaRPr lang="en-US" smtClean="0"/>
          </a:p>
          <a:p>
            <a:r>
              <a:rPr lang="en-US" smtClean="0"/>
              <a:t>Merchant marine built up from the Commercial Revolution</a:t>
            </a:r>
          </a:p>
          <a:p>
            <a:endParaRPr lang="en-US" smtClean="0"/>
          </a:p>
          <a:p>
            <a:r>
              <a:rPr lang="en-US" smtClean="0"/>
              <a:t>Vast numbers of ships could bring raw materials and finished goods to and from England’s colonies and possessions, as well as to and from other countries</a:t>
            </a:r>
          </a:p>
        </p:txBody>
      </p:sp>
    </p:spTree>
    <p:extLst>
      <p:ext uri="{BB962C8B-B14F-4D97-AF65-F5344CB8AC3E}">
        <p14:creationId xmlns:p14="http://schemas.microsoft.com/office/powerpoint/2010/main" val="1176735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England’s Resources: Geography</a:t>
            </a:r>
            <a:endParaRPr lang="en-US" dirty="0"/>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England is the political center of Great Britain, an island</a:t>
            </a:r>
          </a:p>
          <a:p>
            <a:pPr marL="420624" indent="-384048">
              <a:buFont typeface="Wingdings 2"/>
              <a:buChar char=""/>
              <a:defRPr/>
            </a:pPr>
            <a:r>
              <a:rPr lang="en-US" dirty="0" smtClean="0"/>
              <a:t>Great Britain (as the entire island was called beginning in 1707) did not suffer fighting on its land during the wars of the 18</a:t>
            </a:r>
            <a:r>
              <a:rPr lang="en-US" baseline="30000" dirty="0" smtClean="0"/>
              <a:t>th</a:t>
            </a:r>
            <a:r>
              <a:rPr lang="en-US" dirty="0" smtClean="0"/>
              <a:t> century</a:t>
            </a:r>
          </a:p>
          <a:p>
            <a:pPr marL="420624" indent="-384048">
              <a:buFont typeface="Wingdings 2"/>
              <a:buChar char=""/>
              <a:defRPr/>
            </a:pPr>
            <a:r>
              <a:rPr lang="en-US" dirty="0" smtClean="0"/>
              <a:t>Island has excellent harbors and ports</a:t>
            </a:r>
          </a:p>
          <a:p>
            <a:pPr marL="420624" indent="-384048">
              <a:buFont typeface="Wingdings 2"/>
              <a:buChar char=""/>
              <a:defRPr/>
            </a:pPr>
            <a:r>
              <a:rPr lang="en-US" dirty="0" smtClean="0"/>
              <a:t>Damp climate benefited the textile industry (thread did not dry out)</a:t>
            </a:r>
          </a:p>
          <a:p>
            <a:pPr marL="420624" indent="-384048">
              <a:buFont typeface="Wingdings 2"/>
              <a:buChar char=""/>
              <a:defRPr/>
            </a:pPr>
            <a:r>
              <a:rPr lang="en-US" dirty="0" smtClean="0"/>
              <a:t>Government stable</a:t>
            </a:r>
          </a:p>
          <a:p>
            <a:pPr marL="420624" indent="-384048">
              <a:buFont typeface="Wingdings 2"/>
              <a:buChar char=""/>
              <a:defRPr/>
            </a:pPr>
            <a:r>
              <a:rPr lang="en-US" dirty="0" smtClean="0"/>
              <a:t>No internal trade barriers</a:t>
            </a:r>
            <a:endParaRPr lang="en-US" dirty="0"/>
          </a:p>
        </p:txBody>
      </p:sp>
    </p:spTree>
    <p:extLst>
      <p:ext uri="{BB962C8B-B14F-4D97-AF65-F5344CB8AC3E}">
        <p14:creationId xmlns:p14="http://schemas.microsoft.com/office/powerpoint/2010/main" val="1222004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“Necessity Is the Mother of Invention”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738375"/>
              </p:ext>
            </p:extLst>
          </p:nvPr>
        </p:nvGraphicFramePr>
        <p:xfrm>
          <a:off x="1970690" y="1894491"/>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044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“Necessity Is the Mother of Invention”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2003764"/>
              </p:ext>
            </p:extLst>
          </p:nvPr>
        </p:nvGraphicFramePr>
        <p:xfrm>
          <a:off x="2044262" y="1853248"/>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30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3232136"/>
              </p:ext>
            </p:extLst>
          </p:nvPr>
        </p:nvGraphicFramePr>
        <p:xfrm>
          <a:off x="2044262" y="1936532"/>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8737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“Necessity Is the Mother of Invention”</a:t>
            </a:r>
            <a:endParaRPr lang="en-US" dirty="0"/>
          </a:p>
        </p:txBody>
      </p:sp>
      <p:graphicFrame>
        <p:nvGraphicFramePr>
          <p:cNvPr id="4" name="Content Placeholder 3"/>
          <p:cNvGraphicFramePr>
            <a:graphicFrameLocks noGrp="1"/>
          </p:cNvGraphicFramePr>
          <p:nvPr>
            <p:ph idx="1"/>
          </p:nvPr>
        </p:nvGraphicFramePr>
        <p:xfrm>
          <a:off x="1981200" y="381001"/>
          <a:ext cx="7467600" cy="5745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1" name="TextBox 4"/>
          <p:cNvSpPr txBox="1">
            <a:spLocks noChangeArrowheads="1"/>
          </p:cNvSpPr>
          <p:nvPr/>
        </p:nvSpPr>
        <p:spPr bwMode="auto">
          <a:xfrm>
            <a:off x="1981200" y="4724400"/>
            <a:ext cx="8229600" cy="1570038"/>
          </a:xfrm>
          <a:prstGeom prst="rect">
            <a:avLst/>
          </a:prstGeom>
          <a:noFill/>
          <a:ln w="9525">
            <a:noFill/>
            <a:miter lim="800000"/>
            <a:headEnd/>
            <a:tailEnd/>
          </a:ln>
        </p:spPr>
        <p:txBody>
          <a:bodyPr>
            <a:spAutoFit/>
          </a:bodyPr>
          <a:lstStyle/>
          <a:p>
            <a:pPr>
              <a:buFont typeface="Arial" charset="0"/>
              <a:buChar char="•"/>
            </a:pPr>
            <a:r>
              <a:rPr lang="en-US" sz="2400">
                <a:latin typeface="Georgia" pitchFamily="18" charset="0"/>
              </a:rPr>
              <a:t>The process of inventing never ends</a:t>
            </a:r>
          </a:p>
          <a:p>
            <a:pPr>
              <a:buFont typeface="Arial" charset="0"/>
              <a:buChar char="•"/>
            </a:pPr>
            <a:endParaRPr lang="en-US" sz="2400">
              <a:latin typeface="Georgia" pitchFamily="18" charset="0"/>
            </a:endParaRPr>
          </a:p>
          <a:p>
            <a:pPr>
              <a:buFont typeface="Arial" charset="0"/>
              <a:buChar char="•"/>
            </a:pPr>
            <a:r>
              <a:rPr lang="en-US" sz="2400">
                <a:latin typeface="Georgia" pitchFamily="18" charset="0"/>
              </a:rPr>
              <a:t>One invention inevitably leads to improvements upon it and to more inventions</a:t>
            </a:r>
          </a:p>
        </p:txBody>
      </p:sp>
    </p:spTree>
    <p:extLst>
      <p:ext uri="{BB962C8B-B14F-4D97-AF65-F5344CB8AC3E}">
        <p14:creationId xmlns:p14="http://schemas.microsoft.com/office/powerpoint/2010/main" val="969286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The Textile Industry</a:t>
            </a:r>
          </a:p>
        </p:txBody>
      </p:sp>
      <p:sp>
        <p:nvSpPr>
          <p:cNvPr id="39938" name="Content Placeholder 2"/>
          <p:cNvSpPr>
            <a:spLocks noGrp="1"/>
          </p:cNvSpPr>
          <p:nvPr>
            <p:ph idx="1"/>
          </p:nvPr>
        </p:nvSpPr>
        <p:spPr/>
        <p:txBody>
          <a:bodyPr/>
          <a:lstStyle/>
          <a:p>
            <a:r>
              <a:rPr lang="en-US" smtClean="0"/>
              <a:t>Textiles – cloths or fabrics</a:t>
            </a:r>
          </a:p>
          <a:p>
            <a:endParaRPr lang="en-US" smtClean="0"/>
          </a:p>
          <a:p>
            <a:r>
              <a:rPr lang="en-US" smtClean="0"/>
              <a:t>First industry to be industrialized</a:t>
            </a:r>
          </a:p>
          <a:p>
            <a:endParaRPr lang="en-US" smtClean="0"/>
          </a:p>
          <a:p>
            <a:r>
              <a:rPr lang="en-US" smtClean="0"/>
              <a:t>Great Britain learned a lot about textiles from India and China</a:t>
            </a:r>
          </a:p>
          <a:p>
            <a:endParaRPr lang="en-US" smtClean="0"/>
          </a:p>
        </p:txBody>
      </p:sp>
    </p:spTree>
    <p:extLst>
      <p:ext uri="{BB962C8B-B14F-4D97-AF65-F5344CB8AC3E}">
        <p14:creationId xmlns:p14="http://schemas.microsoft.com/office/powerpoint/2010/main" val="1276130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The Birth and Growth of the Textile Industry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7643960"/>
              </p:ext>
            </p:extLst>
          </p:nvPr>
        </p:nvGraphicFramePr>
        <p:xfrm>
          <a:off x="1684282" y="1857703"/>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517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The Birth and Growth of the Textile Industry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023362"/>
              </p:ext>
            </p:extLst>
          </p:nvPr>
        </p:nvGraphicFramePr>
        <p:xfrm>
          <a:off x="1981200" y="1852451"/>
          <a:ext cx="8255876" cy="4821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532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Development of Steam Engines </a:t>
            </a:r>
            <a:endParaRPr lang="en-US" dirty="0"/>
          </a:p>
        </p:txBody>
      </p:sp>
      <p:sp>
        <p:nvSpPr>
          <p:cNvPr id="43010" name="Content Placeholder 2"/>
          <p:cNvSpPr>
            <a:spLocks noGrp="1"/>
          </p:cNvSpPr>
          <p:nvPr>
            <p:ph idx="1"/>
          </p:nvPr>
        </p:nvSpPr>
        <p:spPr/>
        <p:txBody>
          <a:bodyPr/>
          <a:lstStyle/>
          <a:p>
            <a:r>
              <a:rPr lang="en-US" smtClean="0"/>
              <a:t>Early water power involved mills built over fast-moving streams and rivers</a:t>
            </a:r>
          </a:p>
          <a:p>
            <a:endParaRPr lang="en-US" smtClean="0"/>
          </a:p>
          <a:p>
            <a:r>
              <a:rPr lang="en-US" smtClean="0"/>
              <a:t>Early water power had problems</a:t>
            </a:r>
          </a:p>
          <a:p>
            <a:pPr lvl="1"/>
            <a:endParaRPr lang="en-US" smtClean="0"/>
          </a:p>
          <a:p>
            <a:pPr lvl="1"/>
            <a:r>
              <a:rPr lang="en-US" smtClean="0"/>
              <a:t>Not enough rivers to provide the power needed to meet growing demand</a:t>
            </a:r>
          </a:p>
          <a:p>
            <a:pPr lvl="1"/>
            <a:r>
              <a:rPr lang="en-US" smtClean="0"/>
              <a:t>Rivers and streams might be far removed from raw materials, workers, and markets</a:t>
            </a:r>
          </a:p>
          <a:p>
            <a:pPr lvl="1"/>
            <a:r>
              <a:rPr lang="en-US" smtClean="0"/>
              <a:t>Rivers are prone to flooding and drying</a:t>
            </a:r>
          </a:p>
        </p:txBody>
      </p:sp>
    </p:spTree>
    <p:extLst>
      <p:ext uri="{BB962C8B-B14F-4D97-AF65-F5344CB8AC3E}">
        <p14:creationId xmlns:p14="http://schemas.microsoft.com/office/powerpoint/2010/main" val="522335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http://i281.photobucket.com/albums/kk204/StudentHandoutsInc/Pictures/IndustrialRevolution-1.jpg"/>
          <p:cNvPicPr>
            <a:picLocks noChangeAspect="1" noChangeArrowheads="1"/>
          </p:cNvPicPr>
          <p:nvPr/>
        </p:nvPicPr>
        <p:blipFill>
          <a:blip r:embed="rId2" cstate="print"/>
          <a:srcRect/>
          <a:stretch>
            <a:fillRect/>
          </a:stretch>
        </p:blipFill>
        <p:spPr bwMode="auto">
          <a:xfrm>
            <a:off x="2238703" y="649014"/>
            <a:ext cx="6348248" cy="5653795"/>
          </a:xfrm>
          <a:prstGeom prst="rect">
            <a:avLst/>
          </a:prstGeom>
          <a:noFill/>
          <a:ln w="9525">
            <a:noFill/>
            <a:miter lim="800000"/>
            <a:headEnd/>
            <a:tailEnd/>
          </a:ln>
        </p:spPr>
      </p:pic>
    </p:spTree>
    <p:extLst>
      <p:ext uri="{BB962C8B-B14F-4D97-AF65-F5344CB8AC3E}">
        <p14:creationId xmlns:p14="http://schemas.microsoft.com/office/powerpoint/2010/main" val="753375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Steam Power</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Humans tried harnessing steam power for millennia</a:t>
            </a:r>
          </a:p>
          <a:p>
            <a:pPr marL="722376" lvl="1" indent="-274320">
              <a:buFont typeface="Wingdings 2"/>
              <a:buChar char=""/>
              <a:defRPr/>
            </a:pPr>
            <a:r>
              <a:rPr lang="en-US" dirty="0" smtClean="0"/>
              <a:t>Hero of Alexandria, Egypt – created a steam-driven device in the 1</a:t>
            </a:r>
            <a:r>
              <a:rPr lang="en-US" baseline="30000" dirty="0" smtClean="0"/>
              <a:t>st</a:t>
            </a:r>
            <a:r>
              <a:rPr lang="en-US" dirty="0" smtClean="0"/>
              <a:t> century B.C.E.</a:t>
            </a:r>
          </a:p>
          <a:p>
            <a:pPr marL="420624" indent="-384048">
              <a:buFont typeface="Wingdings 2"/>
              <a:buChar char=""/>
              <a:defRPr/>
            </a:pPr>
            <a:r>
              <a:rPr lang="en-US" dirty="0" smtClean="0"/>
              <a:t>Thomas </a:t>
            </a:r>
            <a:r>
              <a:rPr lang="en-US" dirty="0" err="1" smtClean="0"/>
              <a:t>Newcomen</a:t>
            </a:r>
            <a:r>
              <a:rPr lang="en-US" dirty="0" smtClean="0"/>
              <a:t>, England (1704)</a:t>
            </a:r>
          </a:p>
          <a:p>
            <a:pPr marL="722376" lvl="1" indent="-274320">
              <a:buFont typeface="Wingdings 2"/>
              <a:buChar char=""/>
              <a:defRPr/>
            </a:pPr>
            <a:r>
              <a:rPr lang="en-US" dirty="0" smtClean="0"/>
              <a:t>Created a steam engine to pump water from mines</a:t>
            </a:r>
          </a:p>
          <a:p>
            <a:pPr marL="420624" indent="-384048">
              <a:buFont typeface="Wingdings 2"/>
              <a:buChar char=""/>
              <a:defRPr/>
            </a:pPr>
            <a:r>
              <a:rPr lang="en-US" dirty="0" smtClean="0"/>
              <a:t>James Watt, Scotland (1769)</a:t>
            </a:r>
          </a:p>
          <a:p>
            <a:pPr marL="722376" lvl="1" indent="-274320">
              <a:buFont typeface="Wingdings 2"/>
              <a:buChar char=""/>
              <a:defRPr/>
            </a:pPr>
            <a:r>
              <a:rPr lang="en-US" dirty="0" smtClean="0"/>
              <a:t>Improved </a:t>
            </a:r>
            <a:r>
              <a:rPr lang="en-US" dirty="0" err="1" smtClean="0"/>
              <a:t>Newcomen’s</a:t>
            </a:r>
            <a:r>
              <a:rPr lang="en-US" dirty="0" smtClean="0"/>
              <a:t> engine to power machinery</a:t>
            </a:r>
          </a:p>
        </p:txBody>
      </p:sp>
    </p:spTree>
    <p:extLst>
      <p:ext uri="{BB962C8B-B14F-4D97-AF65-F5344CB8AC3E}">
        <p14:creationId xmlns:p14="http://schemas.microsoft.com/office/powerpoint/2010/main" val="2120410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Steam Engines</a:t>
            </a:r>
          </a:p>
        </p:txBody>
      </p:sp>
      <p:sp>
        <p:nvSpPr>
          <p:cNvPr id="45058" name="Content Placeholder 2"/>
          <p:cNvSpPr>
            <a:spLocks noGrp="1"/>
          </p:cNvSpPr>
          <p:nvPr>
            <p:ph idx="1"/>
          </p:nvPr>
        </p:nvSpPr>
        <p:spPr/>
        <p:txBody>
          <a:bodyPr/>
          <a:lstStyle/>
          <a:p>
            <a:r>
              <a:rPr lang="en-US" smtClean="0"/>
              <a:t>By 1800, steam engines were replacing water wheels as sources of power for factories</a:t>
            </a:r>
          </a:p>
          <a:p>
            <a:r>
              <a:rPr lang="en-US" smtClean="0"/>
              <a:t>Factories relocated near raw materials, workers, and ports</a:t>
            </a:r>
          </a:p>
          <a:p>
            <a:r>
              <a:rPr lang="en-US" smtClean="0"/>
              <a:t>Cities grew around the factories built near central England’s coal and iron mines</a:t>
            </a:r>
          </a:p>
          <a:p>
            <a:pPr lvl="1"/>
            <a:r>
              <a:rPr lang="en-US" smtClean="0"/>
              <a:t>Manchester, Liverpool</a:t>
            </a:r>
          </a:p>
        </p:txBody>
      </p:sp>
    </p:spTree>
    <p:extLst>
      <p:ext uri="{BB962C8B-B14F-4D97-AF65-F5344CB8AC3E}">
        <p14:creationId xmlns:p14="http://schemas.microsoft.com/office/powerpoint/2010/main" val="253731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Coal and Iron</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Vast amounts of fuel were required to smelt iron ore to burn out impurities</a:t>
            </a:r>
          </a:p>
          <a:p>
            <a:pPr marL="420624" indent="-384048">
              <a:buFont typeface="Wingdings 2"/>
              <a:buChar char=""/>
              <a:defRPr/>
            </a:pPr>
            <a:r>
              <a:rPr lang="en-US" dirty="0" smtClean="0"/>
              <a:t>Abraham Darby (1709)</a:t>
            </a:r>
          </a:p>
          <a:p>
            <a:pPr marL="722376" lvl="1" indent="-274320">
              <a:buFont typeface="Wingdings 2"/>
              <a:buChar char=""/>
              <a:defRPr/>
            </a:pPr>
            <a:r>
              <a:rPr lang="en-US" dirty="0" smtClean="0"/>
              <a:t>Discovered that heating coal turned it into more efficient coke</a:t>
            </a:r>
          </a:p>
          <a:p>
            <a:pPr marL="420624" indent="-384048">
              <a:buFont typeface="Wingdings 2"/>
              <a:buChar char=""/>
              <a:defRPr/>
            </a:pPr>
            <a:r>
              <a:rPr lang="en-US" dirty="0" smtClean="0"/>
              <a:t>John </a:t>
            </a:r>
            <a:r>
              <a:rPr lang="en-US" dirty="0" err="1" smtClean="0"/>
              <a:t>Smeaton</a:t>
            </a:r>
            <a:r>
              <a:rPr lang="en-US" dirty="0" smtClean="0"/>
              <a:t> (1760)</a:t>
            </a:r>
          </a:p>
          <a:p>
            <a:pPr marL="722376" lvl="1" indent="-274320">
              <a:buFont typeface="Wingdings 2"/>
              <a:buChar char=""/>
              <a:defRPr/>
            </a:pPr>
            <a:r>
              <a:rPr lang="en-US" dirty="0" smtClean="0"/>
              <a:t>Smelted iron by using water-powered air pumps to create steam blasts</a:t>
            </a:r>
          </a:p>
          <a:p>
            <a:pPr marL="420624" indent="-384048">
              <a:buFont typeface="Wingdings 2"/>
              <a:buChar char=""/>
              <a:defRPr/>
            </a:pPr>
            <a:r>
              <a:rPr lang="en-US" dirty="0" smtClean="0"/>
              <a:t>Henry </a:t>
            </a:r>
            <a:r>
              <a:rPr lang="en-US" dirty="0" err="1" smtClean="0"/>
              <a:t>Cort</a:t>
            </a:r>
            <a:r>
              <a:rPr lang="en-US" dirty="0" smtClean="0"/>
              <a:t> (1783)</a:t>
            </a:r>
          </a:p>
          <a:p>
            <a:pPr marL="722376" lvl="1" indent="-274320">
              <a:buFont typeface="Wingdings 2"/>
              <a:buChar char=""/>
              <a:defRPr/>
            </a:pPr>
            <a:r>
              <a:rPr lang="en-US" dirty="0" smtClean="0"/>
              <a:t>Developed the </a:t>
            </a:r>
            <a:r>
              <a:rPr lang="en-US" dirty="0" err="1" smtClean="0"/>
              <a:t>puddling</a:t>
            </a:r>
            <a:r>
              <a:rPr lang="en-US" dirty="0" smtClean="0"/>
              <a:t> process which purified and strengthened molten iron </a:t>
            </a:r>
            <a:endParaRPr lang="en-US" dirty="0"/>
          </a:p>
        </p:txBody>
      </p:sp>
    </p:spTree>
    <p:extLst>
      <p:ext uri="{BB962C8B-B14F-4D97-AF65-F5344CB8AC3E}">
        <p14:creationId xmlns:p14="http://schemas.microsoft.com/office/powerpoint/2010/main" val="1709592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Increases in Coal and Iron Production, 1770-1800</a:t>
            </a:r>
            <a:endParaRPr lang="en-US" dirty="0"/>
          </a:p>
        </p:txBody>
      </p:sp>
      <p:sp>
        <p:nvSpPr>
          <p:cNvPr id="47106" name="Content Placeholder 2"/>
          <p:cNvSpPr>
            <a:spLocks noGrp="1"/>
          </p:cNvSpPr>
          <p:nvPr>
            <p:ph idx="1"/>
          </p:nvPr>
        </p:nvSpPr>
        <p:spPr/>
        <p:txBody>
          <a:bodyPr/>
          <a:lstStyle/>
          <a:p>
            <a:r>
              <a:rPr lang="en-US" smtClean="0"/>
              <a:t>Coal production doubled</a:t>
            </a:r>
          </a:p>
          <a:p>
            <a:pPr lvl="1"/>
            <a:r>
              <a:rPr lang="en-US" smtClean="0"/>
              <a:t>6 million to 12 million tons</a:t>
            </a:r>
          </a:p>
          <a:p>
            <a:endParaRPr lang="en-US" smtClean="0"/>
          </a:p>
          <a:p>
            <a:r>
              <a:rPr lang="en-US" smtClean="0"/>
              <a:t>Pig iron production increased 250%</a:t>
            </a:r>
          </a:p>
          <a:p>
            <a:pPr lvl="1"/>
            <a:r>
              <a:rPr lang="en-US" smtClean="0"/>
              <a:t>1800 – 130,000 tons</a:t>
            </a:r>
          </a:p>
          <a:p>
            <a:endParaRPr lang="en-US" smtClean="0"/>
          </a:p>
          <a:p>
            <a:r>
              <a:rPr lang="en-US" smtClean="0"/>
              <a:t>Great Britain produced as much coal and iron as every other country combined</a:t>
            </a:r>
          </a:p>
        </p:txBody>
      </p:sp>
    </p:spTree>
    <p:extLst>
      <p:ext uri="{BB962C8B-B14F-4D97-AF65-F5344CB8AC3E}">
        <p14:creationId xmlns:p14="http://schemas.microsoft.com/office/powerpoint/2010/main" val="1931014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Bessemer Process and Steel</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Prior to the Industrial Revolution, steel was difficult to produce and expensive</a:t>
            </a:r>
          </a:p>
          <a:p>
            <a:pPr marL="420624" indent="-384048">
              <a:buFont typeface="Wingdings 2"/>
              <a:buChar char=""/>
              <a:defRPr/>
            </a:pPr>
            <a:r>
              <a:rPr lang="en-US" dirty="0" smtClean="0"/>
              <a:t>Henry Bessemer, 1856</a:t>
            </a:r>
          </a:p>
          <a:p>
            <a:pPr marL="722376" lvl="1" indent="-274320">
              <a:buFont typeface="Wingdings 2"/>
              <a:buChar char=""/>
              <a:defRPr/>
            </a:pPr>
            <a:r>
              <a:rPr lang="en-US" dirty="0" smtClean="0"/>
              <a:t>Developed the Bessemer process</a:t>
            </a:r>
          </a:p>
          <a:p>
            <a:pPr marL="722376" lvl="1" indent="-274320">
              <a:buFont typeface="Wingdings 2"/>
              <a:buChar char=""/>
              <a:defRPr/>
            </a:pPr>
            <a:r>
              <a:rPr lang="en-US" dirty="0" smtClean="0"/>
              <a:t>Brought on the “Age of Steel”</a:t>
            </a:r>
          </a:p>
          <a:p>
            <a:pPr marL="722376" lvl="1" indent="-274320">
              <a:buFont typeface="Wingdings 2"/>
              <a:buChar char=""/>
              <a:defRPr/>
            </a:pPr>
            <a:r>
              <a:rPr lang="en-US" dirty="0" smtClean="0"/>
              <a:t>Steel is the most important metal used over the past 150+ years</a:t>
            </a:r>
          </a:p>
          <a:p>
            <a:pPr marL="420624" indent="-384048">
              <a:buFont typeface="Wingdings 2"/>
              <a:buChar char=""/>
              <a:defRPr/>
            </a:pPr>
            <a:r>
              <a:rPr lang="en-US" dirty="0" smtClean="0"/>
              <a:t>Other improvements in steel production</a:t>
            </a:r>
          </a:p>
          <a:p>
            <a:pPr marL="722376" lvl="1" indent="-274320">
              <a:buFont typeface="Wingdings 2"/>
              <a:buChar char=""/>
              <a:defRPr/>
            </a:pPr>
            <a:r>
              <a:rPr lang="en-US" dirty="0" smtClean="0"/>
              <a:t>Open-hearth furnace</a:t>
            </a:r>
          </a:p>
          <a:p>
            <a:pPr marL="722376" lvl="1" indent="-274320">
              <a:buFont typeface="Wingdings 2"/>
              <a:buChar char=""/>
              <a:defRPr/>
            </a:pPr>
            <a:r>
              <a:rPr lang="en-US" dirty="0" smtClean="0"/>
              <a:t>Electric furnace</a:t>
            </a:r>
          </a:p>
          <a:p>
            <a:pPr marL="722376" lvl="1" indent="-274320">
              <a:buFont typeface="Wingdings 2"/>
              <a:buChar char=""/>
              <a:defRPr/>
            </a:pPr>
            <a:r>
              <a:rPr lang="en-US" dirty="0" smtClean="0"/>
              <a:t>Use of other metals to produce various types of steel</a:t>
            </a:r>
            <a:endParaRPr lang="en-US" dirty="0"/>
          </a:p>
        </p:txBody>
      </p:sp>
    </p:spTree>
    <p:extLst>
      <p:ext uri="{BB962C8B-B14F-4D97-AF65-F5344CB8AC3E}">
        <p14:creationId xmlns:p14="http://schemas.microsoft.com/office/powerpoint/2010/main" val="1779643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Transportation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311941"/>
              </p:ext>
            </p:extLst>
          </p:nvPr>
        </p:nvGraphicFramePr>
        <p:xfrm>
          <a:off x="1103313" y="1411510"/>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155" name="TextBox 4"/>
          <p:cNvSpPr txBox="1">
            <a:spLocks noChangeArrowheads="1"/>
          </p:cNvSpPr>
          <p:nvPr/>
        </p:nvSpPr>
        <p:spPr bwMode="auto">
          <a:xfrm>
            <a:off x="1524000" y="2667000"/>
            <a:ext cx="7924800" cy="3170238"/>
          </a:xfrm>
          <a:prstGeom prst="rect">
            <a:avLst/>
          </a:prstGeom>
          <a:noFill/>
          <a:ln w="9525">
            <a:noFill/>
            <a:miter lim="800000"/>
            <a:headEnd/>
            <a:tailEnd/>
          </a:ln>
        </p:spPr>
        <p:txBody>
          <a:bodyPr>
            <a:spAutoFit/>
          </a:bodyPr>
          <a:lstStyle/>
          <a:p>
            <a:endParaRPr lang="en-US">
              <a:latin typeface="Georgia" pitchFamily="18" charset="0"/>
            </a:endParaRPr>
          </a:p>
          <a:p>
            <a:r>
              <a:rPr lang="en-US" sz="2000">
                <a:latin typeface="Georgia" pitchFamily="18" charset="0"/>
              </a:rPr>
              <a:t>Before the Industrial Revolution</a:t>
            </a:r>
          </a:p>
          <a:p>
            <a:pPr lvl="1">
              <a:buFont typeface="Arial" charset="0"/>
              <a:buChar char="•"/>
            </a:pPr>
            <a:r>
              <a:rPr lang="en-US">
                <a:latin typeface="Georgia" pitchFamily="18" charset="0"/>
              </a:rPr>
              <a:t>Canal barges pulled by mules</a:t>
            </a:r>
          </a:p>
          <a:p>
            <a:pPr lvl="1">
              <a:buFont typeface="Arial" charset="0"/>
              <a:buChar char="•"/>
            </a:pPr>
            <a:r>
              <a:rPr lang="en-US">
                <a:latin typeface="Georgia" pitchFamily="18" charset="0"/>
              </a:rPr>
              <a:t>Ships powered by sails</a:t>
            </a:r>
          </a:p>
          <a:p>
            <a:pPr lvl="1">
              <a:buFont typeface="Arial" charset="0"/>
              <a:buChar char="•"/>
            </a:pPr>
            <a:r>
              <a:rPr lang="en-US">
                <a:latin typeface="Georgia" pitchFamily="18" charset="0"/>
              </a:rPr>
              <a:t>Horse-drawn wagons, carts, and carriages</a:t>
            </a:r>
          </a:p>
          <a:p>
            <a:endParaRPr lang="en-US">
              <a:latin typeface="Georgia" pitchFamily="18" charset="0"/>
            </a:endParaRPr>
          </a:p>
          <a:p>
            <a:r>
              <a:rPr lang="en-US" sz="2000">
                <a:latin typeface="Georgia" pitchFamily="18" charset="0"/>
              </a:rPr>
              <a:t>After the Industrial Revolution</a:t>
            </a:r>
          </a:p>
          <a:p>
            <a:pPr lvl="1">
              <a:buFont typeface="Arial" charset="0"/>
              <a:buChar char="•"/>
            </a:pPr>
            <a:r>
              <a:rPr lang="en-US">
                <a:latin typeface="Georgia" pitchFamily="18" charset="0"/>
              </a:rPr>
              <a:t>Trains</a:t>
            </a:r>
          </a:p>
          <a:p>
            <a:pPr lvl="1">
              <a:buFont typeface="Arial" charset="0"/>
              <a:buChar char="•"/>
            </a:pPr>
            <a:r>
              <a:rPr lang="en-US">
                <a:latin typeface="Georgia" pitchFamily="18" charset="0"/>
              </a:rPr>
              <a:t>Steamships</a:t>
            </a:r>
          </a:p>
          <a:p>
            <a:pPr lvl="1">
              <a:buFont typeface="Arial" charset="0"/>
              <a:buChar char="•"/>
            </a:pPr>
            <a:r>
              <a:rPr lang="en-US">
                <a:latin typeface="Georgia" pitchFamily="18" charset="0"/>
              </a:rPr>
              <a:t>Trolleys</a:t>
            </a:r>
          </a:p>
          <a:p>
            <a:pPr lvl="1">
              <a:buFont typeface="Arial" charset="0"/>
              <a:buChar char="•"/>
            </a:pPr>
            <a:r>
              <a:rPr lang="en-US">
                <a:latin typeface="Georgia" pitchFamily="18" charset="0"/>
              </a:rPr>
              <a:t>Automobiles</a:t>
            </a:r>
          </a:p>
        </p:txBody>
      </p:sp>
      <p:pic>
        <p:nvPicPr>
          <p:cNvPr id="49156" name="Picture 2" descr="http://i281.photobucket.com/albums/kk204/StudentHandoutsInc/Pictures/Trains-1.jpg"/>
          <p:cNvPicPr>
            <a:picLocks noChangeAspect="1" noChangeArrowheads="1"/>
          </p:cNvPicPr>
          <p:nvPr/>
        </p:nvPicPr>
        <p:blipFill>
          <a:blip r:embed="rId7" cstate="print"/>
          <a:srcRect/>
          <a:stretch>
            <a:fillRect/>
          </a:stretch>
        </p:blipFill>
        <p:spPr bwMode="auto">
          <a:xfrm>
            <a:off x="6587359" y="3509391"/>
            <a:ext cx="5029200" cy="2676525"/>
          </a:xfrm>
          <a:prstGeom prst="rect">
            <a:avLst/>
          </a:prstGeom>
          <a:noFill/>
          <a:ln w="9525">
            <a:noFill/>
            <a:miter lim="800000"/>
            <a:headEnd/>
            <a:tailEnd/>
          </a:ln>
        </p:spPr>
      </p:pic>
    </p:spTree>
    <p:extLst>
      <p:ext uri="{BB962C8B-B14F-4D97-AF65-F5344CB8AC3E}">
        <p14:creationId xmlns:p14="http://schemas.microsoft.com/office/powerpoint/2010/main" val="308119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Transportation Revolution </a:t>
            </a:r>
          </a:p>
        </p:txBody>
      </p:sp>
      <p:graphicFrame>
        <p:nvGraphicFramePr>
          <p:cNvPr id="6" name="Content Placeholder 5"/>
          <p:cNvGraphicFramePr>
            <a:graphicFrameLocks noGrp="1"/>
          </p:cNvGraphicFramePr>
          <p:nvPr>
            <p:ph idx="1"/>
          </p:nvPr>
        </p:nvGraphicFramePr>
        <p:xfrm>
          <a:off x="1905000" y="457201"/>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2819400" y="36576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79229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Steamboats</a:t>
            </a:r>
          </a:p>
        </p:txBody>
      </p:sp>
      <p:sp>
        <p:nvSpPr>
          <p:cNvPr id="3" name="Content Placeholder 2"/>
          <p:cNvSpPr>
            <a:spLocks noGrp="1"/>
          </p:cNvSpPr>
          <p:nvPr>
            <p:ph idx="1"/>
          </p:nvPr>
        </p:nvSpPr>
        <p:spPr/>
        <p:txBody>
          <a:bodyPr>
            <a:normAutofit/>
          </a:bodyPr>
          <a:lstStyle/>
          <a:p>
            <a:pPr marL="420624" indent="-384048">
              <a:buFont typeface="Wingdings 2"/>
              <a:buChar char=""/>
              <a:defRPr/>
            </a:pPr>
            <a:endParaRPr lang="en-US" dirty="0" smtClean="0"/>
          </a:p>
          <a:p>
            <a:pPr marL="420624" indent="-384048">
              <a:buFont typeface="Wingdings 2"/>
              <a:buChar char=""/>
              <a:defRPr/>
            </a:pPr>
            <a:r>
              <a:rPr lang="en-US" dirty="0" smtClean="0"/>
              <a:t>Robert Fulton invented the steamboat in 1807</a:t>
            </a:r>
          </a:p>
          <a:p>
            <a:pPr marL="420624" indent="-384048">
              <a:buFont typeface="Wingdings 2"/>
              <a:buChar char=""/>
              <a:defRPr/>
            </a:pPr>
            <a:r>
              <a:rPr lang="en-US" dirty="0" smtClean="0"/>
              <a:t>The </a:t>
            </a:r>
            <a:r>
              <a:rPr lang="en-US" i="1" dirty="0" smtClean="0"/>
              <a:t>Clermont</a:t>
            </a:r>
            <a:r>
              <a:rPr lang="en-US" dirty="0" smtClean="0"/>
              <a:t> operated the first regular steamboat route, running between Albany and New York City</a:t>
            </a:r>
          </a:p>
          <a:p>
            <a:pPr marL="420624" indent="-384048">
              <a:buFont typeface="Wingdings 2"/>
              <a:buChar char=""/>
              <a:defRPr/>
            </a:pPr>
            <a:r>
              <a:rPr lang="en-US" dirty="0" smtClean="0"/>
              <a:t>1819 – the </a:t>
            </a:r>
            <a:r>
              <a:rPr lang="en-US" i="1" dirty="0" smtClean="0"/>
              <a:t>Savannah</a:t>
            </a:r>
            <a:r>
              <a:rPr lang="en-US" dirty="0" smtClean="0"/>
              <a:t> used a steam engine as auxiliary power for the first time when it sailed across the Atlantic Ocean</a:t>
            </a:r>
          </a:p>
          <a:p>
            <a:pPr marL="420624" indent="-384048">
              <a:buFont typeface="Wingdings 2"/>
              <a:buChar char=""/>
              <a:defRPr/>
            </a:pPr>
            <a:r>
              <a:rPr lang="en-US" dirty="0" smtClean="0"/>
              <a:t>1836 – John Ericsson invented a screw propeller to replace paddle wheels</a:t>
            </a:r>
          </a:p>
          <a:p>
            <a:pPr marL="420624" indent="-384048">
              <a:buFont typeface="Wingdings 2"/>
              <a:buChar char=""/>
              <a:defRPr/>
            </a:pPr>
            <a:r>
              <a:rPr lang="en-US" dirty="0" smtClean="0"/>
              <a:t>1838 – the </a:t>
            </a:r>
            <a:r>
              <a:rPr lang="en-US" i="1" dirty="0" smtClean="0"/>
              <a:t>Great </a:t>
            </a:r>
            <a:r>
              <a:rPr lang="en-US" dirty="0" smtClean="0"/>
              <a:t>Western first ship to sail across the Atlantic on steam power alone, completing the trip in 15 days</a:t>
            </a:r>
          </a:p>
          <a:p>
            <a:pPr marL="420624" indent="-384048">
              <a:buFont typeface="Wingdings 2"/>
              <a:buChar char=""/>
              <a:defRPr/>
            </a:pPr>
            <a:endParaRPr lang="en-US" dirty="0" smtClean="0"/>
          </a:p>
          <a:p>
            <a:pPr marL="420624" indent="-384048">
              <a:buFont typeface="Wingdings 2"/>
              <a:buChar char=""/>
              <a:defRPr/>
            </a:pPr>
            <a:endParaRPr lang="en-US" dirty="0"/>
          </a:p>
        </p:txBody>
      </p:sp>
    </p:spTree>
    <p:extLst>
      <p:ext uri="{BB962C8B-B14F-4D97-AF65-F5344CB8AC3E}">
        <p14:creationId xmlns:p14="http://schemas.microsoft.com/office/powerpoint/2010/main" val="1736195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smtClean="0"/>
          </a:p>
        </p:txBody>
      </p:sp>
      <p:sp>
        <p:nvSpPr>
          <p:cNvPr id="52226" name="Content Placeholder 2"/>
          <p:cNvSpPr>
            <a:spLocks noGrp="1"/>
          </p:cNvSpPr>
          <p:nvPr>
            <p:ph idx="1"/>
          </p:nvPr>
        </p:nvSpPr>
        <p:spPr/>
        <p:txBody>
          <a:bodyPr/>
          <a:lstStyle/>
          <a:p>
            <a:endParaRPr lang="en-US" smtClean="0"/>
          </a:p>
        </p:txBody>
      </p:sp>
      <p:pic>
        <p:nvPicPr>
          <p:cNvPr id="52227" name="Picture 2" descr="http://freepages.history.rootsweb.ancestry.com/~wcarr1/Lossing1/01-01.gif"/>
          <p:cNvPicPr>
            <a:picLocks noChangeAspect="1" noChangeArrowheads="1"/>
          </p:cNvPicPr>
          <p:nvPr/>
        </p:nvPicPr>
        <p:blipFill>
          <a:blip r:embed="rId2" cstate="print"/>
          <a:srcRect/>
          <a:stretch>
            <a:fillRect/>
          </a:stretch>
        </p:blipFill>
        <p:spPr bwMode="auto">
          <a:xfrm>
            <a:off x="1524001" y="609600"/>
            <a:ext cx="9123363" cy="5562600"/>
          </a:xfrm>
          <a:prstGeom prst="rect">
            <a:avLst/>
          </a:prstGeom>
          <a:noFill/>
          <a:ln w="9525">
            <a:noFill/>
            <a:miter lim="800000"/>
            <a:headEnd/>
            <a:tailEnd/>
          </a:ln>
        </p:spPr>
      </p:pic>
    </p:spTree>
    <p:extLst>
      <p:ext uri="{BB962C8B-B14F-4D97-AF65-F5344CB8AC3E}">
        <p14:creationId xmlns:p14="http://schemas.microsoft.com/office/powerpoint/2010/main" val="236645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Macadamized Roads</a:t>
            </a:r>
          </a:p>
        </p:txBody>
      </p:sp>
      <p:sp>
        <p:nvSpPr>
          <p:cNvPr id="3" name="Content Placeholder 2"/>
          <p:cNvSpPr>
            <a:spLocks noGrp="1"/>
          </p:cNvSpPr>
          <p:nvPr>
            <p:ph idx="1"/>
          </p:nvPr>
        </p:nvSpPr>
        <p:spPr/>
        <p:txBody>
          <a:bodyPr>
            <a:normAutofit/>
          </a:bodyPr>
          <a:lstStyle/>
          <a:p>
            <a:pPr marL="420624" indent="-384048">
              <a:buNone/>
              <a:defRPr/>
            </a:pPr>
            <a:endParaRPr lang="en-US" dirty="0" smtClean="0"/>
          </a:p>
          <a:p>
            <a:pPr marL="420624" indent="-384048">
              <a:buFont typeface="Wingdings 2"/>
              <a:buChar char=""/>
              <a:defRPr/>
            </a:pPr>
            <a:r>
              <a:rPr lang="en-US" dirty="0" smtClean="0"/>
              <a:t>Strong, hard roads invented by Thomas Telford and John </a:t>
            </a:r>
            <a:r>
              <a:rPr lang="en-US" dirty="0" err="1" smtClean="0"/>
              <a:t>McAdam</a:t>
            </a:r>
            <a:endParaRPr lang="en-US" dirty="0" smtClean="0"/>
          </a:p>
          <a:p>
            <a:pPr marL="420624" indent="-384048">
              <a:buFont typeface="Wingdings 2"/>
              <a:buChar char=""/>
              <a:defRPr/>
            </a:pPr>
            <a:endParaRPr lang="en-US" dirty="0" smtClean="0"/>
          </a:p>
          <a:p>
            <a:pPr marL="420624" indent="-384048">
              <a:buFont typeface="Wingdings 2"/>
              <a:buChar char=""/>
              <a:defRPr/>
            </a:pPr>
            <a:r>
              <a:rPr lang="en-US" dirty="0" smtClean="0"/>
              <a:t>Improvement over dirt and gravel roads</a:t>
            </a:r>
          </a:p>
          <a:p>
            <a:pPr marL="420624" indent="-384048">
              <a:buFont typeface="Wingdings 2"/>
              <a:buChar char=""/>
              <a:defRPr/>
            </a:pPr>
            <a:endParaRPr lang="en-US" dirty="0" smtClean="0"/>
          </a:p>
          <a:p>
            <a:pPr marL="420624" indent="-384048">
              <a:buFont typeface="Wingdings 2"/>
              <a:buChar char=""/>
              <a:defRPr/>
            </a:pPr>
            <a:r>
              <a:rPr lang="en-US" dirty="0" smtClean="0"/>
              <a:t>Macadamized roads have a smooth, hard surface that supports heavy loads without requiring a thick roadbed</a:t>
            </a:r>
          </a:p>
          <a:p>
            <a:pPr marL="420624" indent="-384048">
              <a:buFont typeface="Wingdings 2"/>
              <a:buChar char=""/>
              <a:defRPr/>
            </a:pPr>
            <a:endParaRPr lang="en-US" dirty="0" smtClean="0"/>
          </a:p>
          <a:p>
            <a:pPr marL="420624" indent="-384048">
              <a:buFont typeface="Wingdings 2"/>
              <a:buChar char=""/>
              <a:defRPr/>
            </a:pPr>
            <a:r>
              <a:rPr lang="en-US" dirty="0" smtClean="0"/>
              <a:t>Modern roads are macadamized roads, with tar added to limit the creation of dust</a:t>
            </a:r>
          </a:p>
          <a:p>
            <a:pPr marL="420624" indent="-384048">
              <a:buFont typeface="Wingdings 2"/>
              <a:buChar char=""/>
              <a:defRPr/>
            </a:pPr>
            <a:endParaRPr lang="en-US" dirty="0" smtClean="0"/>
          </a:p>
          <a:p>
            <a:pPr marL="420624" indent="-384048">
              <a:buFont typeface="Wingdings 2"/>
              <a:buChar char=""/>
              <a:defRPr/>
            </a:pPr>
            <a:endParaRPr lang="en-US" dirty="0"/>
          </a:p>
        </p:txBody>
      </p:sp>
    </p:spTree>
    <p:extLst>
      <p:ext uri="{BB962C8B-B14F-4D97-AF65-F5344CB8AC3E}">
        <p14:creationId xmlns:p14="http://schemas.microsoft.com/office/powerpoint/2010/main" val="16024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Historical Significance of the Industrial Revolution</a:t>
            </a:r>
            <a:endParaRPr lang="en-US" dirty="0"/>
          </a:p>
        </p:txBody>
      </p:sp>
      <p:sp>
        <p:nvSpPr>
          <p:cNvPr id="16386" name="Content Placeholder 2"/>
          <p:cNvSpPr>
            <a:spLocks noGrp="1"/>
          </p:cNvSpPr>
          <p:nvPr>
            <p:ph idx="1"/>
          </p:nvPr>
        </p:nvSpPr>
        <p:spPr/>
        <p:txBody>
          <a:bodyPr/>
          <a:lstStyle/>
          <a:p>
            <a:r>
              <a:rPr lang="en-US" dirty="0" smtClean="0"/>
              <a:t>An ancient Greek or Roman would have been just as comfortable in Europe in 1700 because daily life was not much different – agriculture and technology were not much changed in 2000+ years</a:t>
            </a:r>
          </a:p>
          <a:p>
            <a:r>
              <a:rPr lang="en-US" dirty="0" smtClean="0"/>
              <a:t>The Industrial Revolution changed human life drastically</a:t>
            </a:r>
          </a:p>
          <a:p>
            <a:r>
              <a:rPr lang="en-US" dirty="0" smtClean="0"/>
              <a:t>More was created in the last 250+ years than in the previous 2500+ years of known human history</a:t>
            </a:r>
          </a:p>
        </p:txBody>
      </p:sp>
    </p:spTree>
    <p:extLst>
      <p:ext uri="{BB962C8B-B14F-4D97-AF65-F5344CB8AC3E}">
        <p14:creationId xmlns:p14="http://schemas.microsoft.com/office/powerpoint/2010/main" val="479966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smtClean="0"/>
          </a:p>
        </p:txBody>
      </p:sp>
      <p:sp>
        <p:nvSpPr>
          <p:cNvPr id="54274" name="Content Placeholder 2"/>
          <p:cNvSpPr>
            <a:spLocks noGrp="1"/>
          </p:cNvSpPr>
          <p:nvPr>
            <p:ph idx="1"/>
          </p:nvPr>
        </p:nvSpPr>
        <p:spPr/>
        <p:txBody>
          <a:bodyPr/>
          <a:lstStyle/>
          <a:p>
            <a:endParaRPr lang="en-US" smtClean="0"/>
          </a:p>
        </p:txBody>
      </p:sp>
      <p:pic>
        <p:nvPicPr>
          <p:cNvPr id="54275" name="Picture 2" descr="File:Makadam.jpg"/>
          <p:cNvPicPr>
            <a:picLocks noChangeAspect="1" noChangeArrowheads="1"/>
          </p:cNvPicPr>
          <p:nvPr/>
        </p:nvPicPr>
        <p:blipFill>
          <a:blip r:embed="rId2" cstate="print"/>
          <a:srcRect/>
          <a:stretch>
            <a:fillRect/>
          </a:stretch>
        </p:blipFill>
        <p:spPr bwMode="auto">
          <a:xfrm>
            <a:off x="1511300" y="0"/>
            <a:ext cx="9272588" cy="6858000"/>
          </a:xfrm>
          <a:prstGeom prst="rect">
            <a:avLst/>
          </a:prstGeom>
          <a:noFill/>
          <a:ln w="9525">
            <a:noFill/>
            <a:miter lim="800000"/>
            <a:headEnd/>
            <a:tailEnd/>
          </a:ln>
        </p:spPr>
      </p:pic>
    </p:spTree>
    <p:extLst>
      <p:ext uri="{BB962C8B-B14F-4D97-AF65-F5344CB8AC3E}">
        <p14:creationId xmlns:p14="http://schemas.microsoft.com/office/powerpoint/2010/main" val="3143480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Railroads</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1830 – Stephenson’s “Rocket” train traveled the 40 miles between Liverpool and Manchester in 1 ½ hours</a:t>
            </a:r>
          </a:p>
          <a:p>
            <a:pPr marL="420624" indent="-384048">
              <a:buFont typeface="Wingdings 2"/>
              <a:buChar char=""/>
              <a:defRPr/>
            </a:pPr>
            <a:r>
              <a:rPr lang="en-US" dirty="0" smtClean="0"/>
              <a:t>1830-1870 – railroad tracks went from 49 miles to over 15,000 miles</a:t>
            </a:r>
          </a:p>
          <a:p>
            <a:pPr marL="420624" indent="-384048">
              <a:buFont typeface="Wingdings 2"/>
              <a:buChar char=""/>
              <a:defRPr/>
            </a:pPr>
            <a:r>
              <a:rPr lang="en-US" dirty="0" smtClean="0"/>
              <a:t>Steel rails replaced iron rails</a:t>
            </a:r>
          </a:p>
          <a:p>
            <a:pPr marL="420624" indent="-384048">
              <a:buFont typeface="Wingdings 2"/>
              <a:buChar char=""/>
              <a:defRPr/>
            </a:pPr>
            <a:r>
              <a:rPr lang="en-US" dirty="0" smtClean="0"/>
              <a:t>1869 – Westinghouse’s air brake made train travel safer</a:t>
            </a:r>
          </a:p>
          <a:p>
            <a:pPr marL="420624" indent="-384048">
              <a:buFont typeface="Wingdings 2"/>
              <a:buChar char=""/>
              <a:defRPr/>
            </a:pPr>
            <a:r>
              <a:rPr lang="en-US" dirty="0" smtClean="0"/>
              <a:t>Greater train traveling comfort – heavier train cars, improved road beds, and sleeping cars</a:t>
            </a:r>
            <a:endParaRPr lang="en-US" dirty="0"/>
          </a:p>
        </p:txBody>
      </p:sp>
    </p:spTree>
    <p:extLst>
      <p:ext uri="{BB962C8B-B14F-4D97-AF65-F5344CB8AC3E}">
        <p14:creationId xmlns:p14="http://schemas.microsoft.com/office/powerpoint/2010/main" val="4380896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endParaRPr lang="en-US" smtClean="0"/>
          </a:p>
        </p:txBody>
      </p:sp>
      <p:sp>
        <p:nvSpPr>
          <p:cNvPr id="56322" name="Content Placeholder 2"/>
          <p:cNvSpPr>
            <a:spLocks noGrp="1"/>
          </p:cNvSpPr>
          <p:nvPr>
            <p:ph idx="1"/>
          </p:nvPr>
        </p:nvSpPr>
        <p:spPr/>
        <p:txBody>
          <a:bodyPr/>
          <a:lstStyle/>
          <a:p>
            <a:endParaRPr lang="en-US" smtClean="0"/>
          </a:p>
        </p:txBody>
      </p:sp>
      <p:pic>
        <p:nvPicPr>
          <p:cNvPr id="56323" name="Picture 2" descr="http://www.kuhf.org/cdprojects/steam/images/rocketsmiles.jpg"/>
          <p:cNvPicPr>
            <a:picLocks noChangeAspect="1" noChangeArrowheads="1"/>
          </p:cNvPicPr>
          <p:nvPr/>
        </p:nvPicPr>
        <p:blipFill>
          <a:blip r:embed="rId2" cstate="print"/>
          <a:srcRect/>
          <a:stretch>
            <a:fillRect/>
          </a:stretch>
        </p:blipFill>
        <p:spPr bwMode="auto">
          <a:xfrm>
            <a:off x="1981200" y="0"/>
            <a:ext cx="8281988" cy="6858000"/>
          </a:xfrm>
          <a:prstGeom prst="rect">
            <a:avLst/>
          </a:prstGeom>
          <a:noFill/>
          <a:ln w="9525">
            <a:noFill/>
            <a:miter lim="800000"/>
            <a:headEnd/>
            <a:tailEnd/>
          </a:ln>
        </p:spPr>
      </p:pic>
    </p:spTree>
    <p:extLst>
      <p:ext uri="{BB962C8B-B14F-4D97-AF65-F5344CB8AC3E}">
        <p14:creationId xmlns:p14="http://schemas.microsoft.com/office/powerpoint/2010/main" val="1398082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856" y="114301"/>
            <a:ext cx="7467600" cy="1143000"/>
          </a:xfrm>
        </p:spPr>
        <p:txBody>
          <a:bodyPr>
            <a:normAutofit/>
          </a:bodyPr>
          <a:lstStyle/>
          <a:p>
            <a:pPr>
              <a:defRPr/>
            </a:pPr>
            <a:r>
              <a:rPr lang="en-US" dirty="0" smtClean="0"/>
              <a:t>Communications Revolution </a:t>
            </a:r>
            <a:endParaRPr lang="en-US" dirty="0"/>
          </a:p>
        </p:txBody>
      </p:sp>
      <p:graphicFrame>
        <p:nvGraphicFramePr>
          <p:cNvPr id="6" name="Content Placeholder 5"/>
          <p:cNvGraphicFramePr>
            <a:graphicFrameLocks noGrp="1"/>
          </p:cNvGraphicFramePr>
          <p:nvPr>
            <p:ph idx="1"/>
          </p:nvPr>
        </p:nvGraphicFramePr>
        <p:xfrm>
          <a:off x="1905000" y="228601"/>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2819400" y="3429000"/>
          <a:ext cx="7467600" cy="3581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61273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Printing Revolution </a:t>
            </a:r>
          </a:p>
        </p:txBody>
      </p:sp>
      <p:sp>
        <p:nvSpPr>
          <p:cNvPr id="3" name="Content Placeholder 2"/>
          <p:cNvSpPr>
            <a:spLocks noGrp="1"/>
          </p:cNvSpPr>
          <p:nvPr>
            <p:ph idx="1"/>
          </p:nvPr>
        </p:nvSpPr>
        <p:spPr>
          <a:xfrm>
            <a:off x="1752600" y="1600200"/>
            <a:ext cx="7467600" cy="5029200"/>
          </a:xfrm>
        </p:spPr>
        <p:txBody>
          <a:bodyPr>
            <a:normAutofit lnSpcReduction="10000"/>
          </a:bodyPr>
          <a:lstStyle/>
          <a:p>
            <a:pPr marL="420624" indent="-384048">
              <a:buFont typeface="Wingdings 2"/>
              <a:buChar char=""/>
              <a:defRPr/>
            </a:pPr>
            <a:r>
              <a:rPr lang="en-US" dirty="0" smtClean="0"/>
              <a:t>Printing – 1800-1830</a:t>
            </a:r>
          </a:p>
          <a:p>
            <a:pPr marL="722376" lvl="1" indent="-274320">
              <a:buFont typeface="Wingdings 2"/>
              <a:buChar char=""/>
              <a:defRPr/>
            </a:pPr>
            <a:r>
              <a:rPr lang="en-US" dirty="0" smtClean="0"/>
              <a:t>Iron printing press</a:t>
            </a:r>
          </a:p>
          <a:p>
            <a:pPr marL="722376" lvl="1" indent="-274320">
              <a:buFont typeface="Wingdings 2"/>
              <a:buChar char=""/>
              <a:defRPr/>
            </a:pPr>
            <a:r>
              <a:rPr lang="en-US" dirty="0" smtClean="0"/>
              <a:t>Steam-driven press</a:t>
            </a:r>
          </a:p>
          <a:p>
            <a:pPr marL="420624" indent="-384048">
              <a:buFont typeface="Wingdings 2"/>
              <a:buChar char=""/>
              <a:defRPr/>
            </a:pPr>
            <a:r>
              <a:rPr lang="en-US" dirty="0" smtClean="0"/>
              <a:t>Rotary press – 1870</a:t>
            </a:r>
          </a:p>
          <a:p>
            <a:pPr marL="722376" lvl="1" indent="-274320">
              <a:buFont typeface="Wingdings 2"/>
              <a:buChar char=""/>
              <a:defRPr/>
            </a:pPr>
            <a:r>
              <a:rPr lang="en-US" dirty="0" smtClean="0"/>
              <a:t>Invented by Richard Hoe</a:t>
            </a:r>
          </a:p>
          <a:p>
            <a:pPr marL="722376" lvl="1" indent="-274320">
              <a:buFont typeface="Wingdings 2"/>
              <a:buChar char=""/>
              <a:defRPr/>
            </a:pPr>
            <a:r>
              <a:rPr lang="en-US" dirty="0" smtClean="0"/>
              <a:t>Printed both sides of a page at once</a:t>
            </a:r>
          </a:p>
          <a:p>
            <a:pPr marL="420624" indent="-384048">
              <a:buFont typeface="Wingdings 2"/>
              <a:buChar char=""/>
              <a:defRPr/>
            </a:pPr>
            <a:r>
              <a:rPr lang="en-US" dirty="0" smtClean="0"/>
              <a:t>Linotype machine – 1884</a:t>
            </a:r>
          </a:p>
          <a:p>
            <a:pPr marL="722376" lvl="1" indent="-274320">
              <a:buFont typeface="Wingdings 2"/>
              <a:buChar char=""/>
              <a:defRPr/>
            </a:pPr>
            <a:r>
              <a:rPr lang="en-US" dirty="0" smtClean="0"/>
              <a:t>Invented by </a:t>
            </a:r>
            <a:r>
              <a:rPr lang="en-US" dirty="0" err="1" smtClean="0"/>
              <a:t>Ottmar</a:t>
            </a:r>
            <a:r>
              <a:rPr lang="en-US" dirty="0" smtClean="0"/>
              <a:t> Mergenthaler</a:t>
            </a:r>
          </a:p>
          <a:p>
            <a:pPr marL="722376" lvl="1" indent="-274320">
              <a:buFont typeface="Wingdings 2"/>
              <a:buChar char=""/>
              <a:defRPr/>
            </a:pPr>
            <a:r>
              <a:rPr lang="en-US" dirty="0" smtClean="0"/>
              <a:t>A machine operator could create a “line of type” all at one go, rather than having to individually set each letter</a:t>
            </a:r>
          </a:p>
          <a:p>
            <a:pPr marL="420624" indent="-384048">
              <a:buFont typeface="Wingdings 2"/>
              <a:buChar char=""/>
              <a:defRPr/>
            </a:pPr>
            <a:r>
              <a:rPr lang="en-US" dirty="0" smtClean="0"/>
              <a:t>Newspapers became much cheaper to produce</a:t>
            </a:r>
          </a:p>
          <a:p>
            <a:pPr marL="722376" lvl="1" indent="-274320">
              <a:buFont typeface="Wingdings 2"/>
              <a:buChar char=""/>
              <a:defRPr/>
            </a:pPr>
            <a:r>
              <a:rPr lang="en-US" dirty="0" smtClean="0"/>
              <a:t>Cost of a newspaper plummeted</a:t>
            </a:r>
          </a:p>
          <a:p>
            <a:pPr marL="722376" lvl="1" indent="-274320">
              <a:buFont typeface="Wingdings 2"/>
              <a:buChar char=""/>
              <a:defRPr/>
            </a:pPr>
            <a:r>
              <a:rPr lang="en-US" dirty="0" smtClean="0"/>
              <a:t>Number of newspapers increased</a:t>
            </a:r>
          </a:p>
          <a:p>
            <a:pPr marL="420624" indent="-384048">
              <a:buFont typeface="Wingdings 2"/>
              <a:buChar char=""/>
              <a:defRPr/>
            </a:pPr>
            <a:endParaRPr lang="en-US" dirty="0"/>
          </a:p>
        </p:txBody>
      </p:sp>
      <p:pic>
        <p:nvPicPr>
          <p:cNvPr id="58371" name="Picture 2" descr="http://upload.wikimedia.org/wikipedia/commons/0/03/Hoe%27s_six-cylinder_press.png"/>
          <p:cNvPicPr>
            <a:picLocks noChangeAspect="1" noChangeArrowheads="1"/>
          </p:cNvPicPr>
          <p:nvPr/>
        </p:nvPicPr>
        <p:blipFill>
          <a:blip r:embed="rId2" cstate="print"/>
          <a:srcRect/>
          <a:stretch>
            <a:fillRect/>
          </a:stretch>
        </p:blipFill>
        <p:spPr bwMode="auto">
          <a:xfrm>
            <a:off x="7162800" y="1981201"/>
            <a:ext cx="3505200" cy="2068513"/>
          </a:xfrm>
          <a:prstGeom prst="rect">
            <a:avLst/>
          </a:prstGeom>
          <a:noFill/>
          <a:ln w="9525">
            <a:noFill/>
            <a:miter lim="800000"/>
            <a:headEnd/>
            <a:tailEnd/>
          </a:ln>
        </p:spPr>
      </p:pic>
    </p:spTree>
    <p:extLst>
      <p:ext uri="{BB962C8B-B14F-4D97-AF65-F5344CB8AC3E}">
        <p14:creationId xmlns:p14="http://schemas.microsoft.com/office/powerpoint/2010/main" val="1390561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1828800" y="1600200"/>
            <a:ext cx="8458200" cy="5029200"/>
          </a:xfrm>
        </p:spPr>
        <p:txBody>
          <a:bodyPr>
            <a:normAutofit/>
          </a:bodyPr>
          <a:lstStyle/>
          <a:p>
            <a:pPr marL="550926" indent="-514350">
              <a:buFont typeface="+mj-lt"/>
              <a:buAutoNum type="arabicPeriod"/>
              <a:defRPr/>
            </a:pPr>
            <a:r>
              <a:rPr lang="en-US" dirty="0" smtClean="0"/>
              <a:t>What was the Industrial Revolution?</a:t>
            </a:r>
          </a:p>
          <a:p>
            <a:pPr marL="550926" indent="-514350">
              <a:buFont typeface="+mj-lt"/>
              <a:buAutoNum type="arabicPeriod"/>
              <a:defRPr/>
            </a:pPr>
            <a:endParaRPr lang="en-US" dirty="0" smtClean="0"/>
          </a:p>
          <a:p>
            <a:pPr marL="550926" indent="-514350">
              <a:buFont typeface="+mj-lt"/>
              <a:buAutoNum type="arabicPeriod"/>
              <a:defRPr/>
            </a:pPr>
            <a:r>
              <a:rPr lang="en-US" dirty="0" smtClean="0"/>
              <a:t>Describe at least three developments of the Industrial Revolution.</a:t>
            </a:r>
          </a:p>
          <a:p>
            <a:pPr marL="550926" indent="-514350">
              <a:buFont typeface="+mj-lt"/>
              <a:buAutoNum type="arabicPeriod"/>
              <a:defRPr/>
            </a:pPr>
            <a:endParaRPr lang="en-US" dirty="0" smtClean="0"/>
          </a:p>
          <a:p>
            <a:pPr marL="550926" indent="-514350">
              <a:buFont typeface="+mj-lt"/>
              <a:buAutoNum type="arabicPeriod"/>
              <a:defRPr/>
            </a:pPr>
            <a:r>
              <a:rPr lang="en-US" dirty="0" smtClean="0"/>
              <a:t>Compare and contrast the domestic and factory methods of production.</a:t>
            </a:r>
          </a:p>
          <a:p>
            <a:pPr marL="550926" indent="-514350">
              <a:buFont typeface="+mj-lt"/>
              <a:buAutoNum type="arabicPeriod"/>
              <a:defRPr/>
            </a:pPr>
            <a:endParaRPr lang="en-US" dirty="0" smtClean="0"/>
          </a:p>
          <a:p>
            <a:pPr marL="550926" indent="-514350">
              <a:buFont typeface="+mj-lt"/>
              <a:buAutoNum type="arabicPeriod"/>
              <a:defRPr/>
            </a:pPr>
            <a:r>
              <a:rPr lang="en-US" dirty="0" smtClean="0"/>
              <a:t>Why did the Industrial Revolution begin in England?</a:t>
            </a:r>
          </a:p>
          <a:p>
            <a:pPr marL="550926" indent="-514350">
              <a:buFont typeface="+mj-lt"/>
              <a:buAutoNum type="arabicPeriod"/>
              <a:defRPr/>
            </a:pPr>
            <a:endParaRPr lang="en-US" dirty="0" smtClean="0"/>
          </a:p>
          <a:p>
            <a:pPr marL="550926" indent="-514350">
              <a:buFont typeface="+mj-lt"/>
              <a:buAutoNum type="arabicPeriod"/>
              <a:defRPr/>
            </a:pPr>
            <a:r>
              <a:rPr lang="en-US" dirty="0" smtClean="0"/>
              <a:t>Explain why one invention or development leads to another. </a:t>
            </a:r>
            <a:endParaRPr lang="en-US" dirty="0"/>
          </a:p>
        </p:txBody>
      </p:sp>
    </p:spTree>
    <p:extLst>
      <p:ext uri="{BB962C8B-B14F-4D97-AF65-F5344CB8AC3E}">
        <p14:creationId xmlns:p14="http://schemas.microsoft.com/office/powerpoint/2010/main" val="96297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Review Questions</a:t>
            </a:r>
          </a:p>
        </p:txBody>
      </p:sp>
      <p:sp>
        <p:nvSpPr>
          <p:cNvPr id="3" name="Content Placeholder 2"/>
          <p:cNvSpPr>
            <a:spLocks noGrp="1"/>
          </p:cNvSpPr>
          <p:nvPr>
            <p:ph idx="1"/>
          </p:nvPr>
        </p:nvSpPr>
        <p:spPr>
          <a:xfrm>
            <a:off x="1981200" y="1600200"/>
            <a:ext cx="8153400" cy="4876800"/>
          </a:xfrm>
        </p:spPr>
        <p:txBody>
          <a:bodyPr>
            <a:normAutofit lnSpcReduction="10000"/>
          </a:bodyPr>
          <a:lstStyle/>
          <a:p>
            <a:pPr marL="550926" indent="-514350">
              <a:buFont typeface="+mj-lt"/>
              <a:buAutoNum type="arabicPeriod" startAt="6"/>
              <a:defRPr/>
            </a:pPr>
            <a:r>
              <a:rPr lang="en-US" dirty="0" smtClean="0"/>
              <a:t>Explain how developments in the textile industry sparked the Industrial Revolution.</a:t>
            </a:r>
          </a:p>
          <a:p>
            <a:pPr marL="550926" indent="-514350">
              <a:buFont typeface="+mj-lt"/>
              <a:buAutoNum type="arabicPeriod" startAt="6"/>
              <a:defRPr/>
            </a:pPr>
            <a:endParaRPr lang="en-US" dirty="0" smtClean="0"/>
          </a:p>
          <a:p>
            <a:pPr marL="550926" indent="-514350">
              <a:buFont typeface="+mj-lt"/>
              <a:buAutoNum type="arabicPeriod" startAt="6"/>
              <a:defRPr/>
            </a:pPr>
            <a:r>
              <a:rPr lang="en-US" dirty="0" smtClean="0"/>
              <a:t>Describe at least three developments in the area of transportation.</a:t>
            </a:r>
          </a:p>
          <a:p>
            <a:pPr marL="550926" indent="-514350">
              <a:buFont typeface="+mj-lt"/>
              <a:buAutoNum type="arabicPeriod" startAt="6"/>
              <a:defRPr/>
            </a:pPr>
            <a:endParaRPr lang="en-US" dirty="0" smtClean="0"/>
          </a:p>
          <a:p>
            <a:pPr marL="550926" indent="-514350">
              <a:buFont typeface="+mj-lt"/>
              <a:buAutoNum type="arabicPeriod" startAt="6"/>
              <a:defRPr/>
            </a:pPr>
            <a:r>
              <a:rPr lang="en-US" dirty="0" smtClean="0"/>
              <a:t>Describe at least three developments in the field of communications.</a:t>
            </a:r>
          </a:p>
          <a:p>
            <a:pPr marL="550926" indent="-514350">
              <a:buFont typeface="+mj-lt"/>
              <a:buAutoNum type="arabicPeriod" startAt="6"/>
              <a:defRPr/>
            </a:pPr>
            <a:endParaRPr lang="en-US" dirty="0" smtClean="0"/>
          </a:p>
          <a:p>
            <a:pPr marL="550926" indent="-514350">
              <a:buFont typeface="+mj-lt"/>
              <a:buAutoNum type="arabicPeriod" startAt="6"/>
              <a:defRPr/>
            </a:pPr>
            <a:r>
              <a:rPr lang="en-US" dirty="0" smtClean="0"/>
              <a:t>Considering the conditions necessary for industrialization to occur, how well equipped is the undeveloped world for becoming industrialized?  Are modern undeveloped nations in a better or worse position than 18</a:t>
            </a:r>
            <a:r>
              <a:rPr lang="en-US" baseline="30000" dirty="0" smtClean="0"/>
              <a:t>th</a:t>
            </a:r>
            <a:r>
              <a:rPr lang="en-US" dirty="0" smtClean="0"/>
              <a:t>- and 19</a:t>
            </a:r>
            <a:r>
              <a:rPr lang="en-US" baseline="30000" dirty="0" smtClean="0"/>
              <a:t>th</a:t>
            </a:r>
            <a:r>
              <a:rPr lang="en-US" dirty="0" smtClean="0"/>
              <a:t>-century England?</a:t>
            </a:r>
            <a:endParaRPr lang="en-US" dirty="0"/>
          </a:p>
        </p:txBody>
      </p:sp>
    </p:spTree>
    <p:extLst>
      <p:ext uri="{BB962C8B-B14F-4D97-AF65-F5344CB8AC3E}">
        <p14:creationId xmlns:p14="http://schemas.microsoft.com/office/powerpoint/2010/main" val="1418140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What was the Industrial Revolution? </a:t>
            </a:r>
            <a:endParaRPr lang="en-US" dirty="0"/>
          </a:p>
        </p:txBody>
      </p:sp>
      <p:sp>
        <p:nvSpPr>
          <p:cNvPr id="17410" name="Content Placeholder 2"/>
          <p:cNvSpPr>
            <a:spLocks noGrp="1"/>
          </p:cNvSpPr>
          <p:nvPr>
            <p:ph idx="1"/>
          </p:nvPr>
        </p:nvSpPr>
        <p:spPr/>
        <p:txBody>
          <a:bodyPr/>
          <a:lstStyle/>
          <a:p>
            <a:r>
              <a:rPr lang="en-US" dirty="0" smtClean="0"/>
              <a:t>The Industrial Revolution was a fundamental change in the way goods were produced, from human labor to machines</a:t>
            </a:r>
          </a:p>
          <a:p>
            <a:endParaRPr lang="en-US" dirty="0" smtClean="0"/>
          </a:p>
          <a:p>
            <a:r>
              <a:rPr lang="en-US" dirty="0" smtClean="0"/>
              <a:t>The more efficient means of production and subsequent higher levels of production triggered far-reaching changes to industrialized societies</a:t>
            </a:r>
          </a:p>
        </p:txBody>
      </p:sp>
    </p:spTree>
    <p:extLst>
      <p:ext uri="{BB962C8B-B14F-4D97-AF65-F5344CB8AC3E}">
        <p14:creationId xmlns:p14="http://schemas.microsoft.com/office/powerpoint/2010/main" val="844824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The Industrial Revolution </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Machines were invented which replaced human labor</a:t>
            </a:r>
          </a:p>
          <a:p>
            <a:pPr marL="420624" indent="-384048">
              <a:buFont typeface="Wingdings 2"/>
              <a:buChar char=""/>
              <a:defRPr/>
            </a:pPr>
            <a:r>
              <a:rPr lang="en-US" dirty="0" smtClean="0"/>
              <a:t>New energy sources were developed to power the new machinery – water, steam, electricity, oil (gas, kerosene)</a:t>
            </a:r>
          </a:p>
          <a:p>
            <a:pPr marL="722376" lvl="1" indent="-274320">
              <a:buFont typeface="Wingdings 2"/>
              <a:buChar char=""/>
              <a:defRPr/>
            </a:pPr>
            <a:r>
              <a:rPr lang="en-US" dirty="0" smtClean="0"/>
              <a:t>Some historians place advances in atomic, solar, and wind energy at the later stages of the Industrial Revolution</a:t>
            </a:r>
          </a:p>
          <a:p>
            <a:pPr marL="420624" indent="-384048">
              <a:buFont typeface="Wingdings 2"/>
              <a:buChar char=""/>
              <a:defRPr/>
            </a:pPr>
            <a:r>
              <a:rPr lang="en-US" dirty="0" smtClean="0"/>
              <a:t>Increased use of metals and minerals</a:t>
            </a:r>
          </a:p>
          <a:p>
            <a:pPr marL="722376" lvl="1" indent="-274320">
              <a:buFont typeface="Wingdings 2"/>
              <a:buChar char=""/>
              <a:defRPr/>
            </a:pPr>
            <a:r>
              <a:rPr lang="en-US" dirty="0" smtClean="0"/>
              <a:t>Aluminum, coal, copper, iron, etc.</a:t>
            </a:r>
            <a:endParaRPr lang="en-US" dirty="0"/>
          </a:p>
        </p:txBody>
      </p:sp>
    </p:spTree>
    <p:extLst>
      <p:ext uri="{BB962C8B-B14F-4D97-AF65-F5344CB8AC3E}">
        <p14:creationId xmlns:p14="http://schemas.microsoft.com/office/powerpoint/2010/main" val="194735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The Industrial Revolution</a:t>
            </a:r>
          </a:p>
        </p:txBody>
      </p:sp>
      <p:sp>
        <p:nvSpPr>
          <p:cNvPr id="3" name="Content Placeholder 2"/>
          <p:cNvSpPr>
            <a:spLocks noGrp="1"/>
          </p:cNvSpPr>
          <p:nvPr>
            <p:ph idx="1"/>
          </p:nvPr>
        </p:nvSpPr>
        <p:spPr/>
        <p:txBody>
          <a:bodyPr>
            <a:normAutofit/>
          </a:bodyPr>
          <a:lstStyle/>
          <a:p>
            <a:pPr marL="420624" indent="-384048">
              <a:buFont typeface="Wingdings 2"/>
              <a:buChar char=""/>
              <a:defRPr/>
            </a:pPr>
            <a:r>
              <a:rPr lang="en-US" dirty="0" smtClean="0"/>
              <a:t>Transportation improved</a:t>
            </a:r>
          </a:p>
          <a:p>
            <a:pPr marL="722376" lvl="1" indent="-274320">
              <a:buFont typeface="Wingdings 2"/>
              <a:buChar char=""/>
              <a:defRPr/>
            </a:pPr>
            <a:r>
              <a:rPr lang="en-US" dirty="0" smtClean="0"/>
              <a:t>Ships</a:t>
            </a:r>
          </a:p>
          <a:p>
            <a:pPr marL="1005840" lvl="2" indent="-256032">
              <a:buFont typeface="Arial"/>
              <a:buChar char="○"/>
              <a:defRPr/>
            </a:pPr>
            <a:r>
              <a:rPr lang="en-US" dirty="0" smtClean="0"/>
              <a:t>Wooden ships </a:t>
            </a:r>
            <a:r>
              <a:rPr lang="en-US" dirty="0" smtClean="0">
                <a:latin typeface="Calibri"/>
              </a:rPr>
              <a:t>→ </a:t>
            </a:r>
            <a:r>
              <a:rPr lang="en-US" dirty="0" smtClean="0"/>
              <a:t>Iron ships </a:t>
            </a:r>
            <a:r>
              <a:rPr lang="en-US" dirty="0" smtClean="0">
                <a:latin typeface="Calibri"/>
              </a:rPr>
              <a:t>→</a:t>
            </a:r>
            <a:r>
              <a:rPr lang="en-US" dirty="0" smtClean="0"/>
              <a:t> Steel ships</a:t>
            </a:r>
          </a:p>
          <a:p>
            <a:pPr marL="1005840" lvl="2" indent="-256032">
              <a:buFont typeface="Arial"/>
              <a:buChar char="○"/>
              <a:defRPr/>
            </a:pPr>
            <a:r>
              <a:rPr lang="en-US" dirty="0" smtClean="0"/>
              <a:t>Wind-powered sails </a:t>
            </a:r>
            <a:r>
              <a:rPr lang="en-US" dirty="0" smtClean="0">
                <a:latin typeface="Calibri"/>
              </a:rPr>
              <a:t>→ </a:t>
            </a:r>
            <a:r>
              <a:rPr lang="en-US" dirty="0" smtClean="0"/>
              <a:t>Steam-powered boilers</a:t>
            </a:r>
          </a:p>
          <a:p>
            <a:pPr marL="722376" lvl="1" indent="-274320">
              <a:buFont typeface="Wingdings 2"/>
              <a:buChar char=""/>
              <a:defRPr/>
            </a:pPr>
            <a:r>
              <a:rPr lang="en-US" dirty="0" smtClean="0"/>
              <a:t>Trains</a:t>
            </a:r>
          </a:p>
          <a:p>
            <a:pPr marL="722376" lvl="1" indent="-274320">
              <a:buFont typeface="Wingdings 2"/>
              <a:buChar char=""/>
              <a:defRPr/>
            </a:pPr>
            <a:r>
              <a:rPr lang="en-US" dirty="0" smtClean="0"/>
              <a:t>Automobiles</a:t>
            </a:r>
          </a:p>
          <a:p>
            <a:pPr marL="420624" indent="-384048">
              <a:buFont typeface="Wingdings 2"/>
              <a:buChar char=""/>
              <a:defRPr/>
            </a:pPr>
            <a:r>
              <a:rPr lang="en-US" dirty="0" smtClean="0"/>
              <a:t>Communication improved</a:t>
            </a:r>
          </a:p>
          <a:p>
            <a:pPr marL="722376" lvl="1" indent="-274320">
              <a:buFont typeface="Wingdings 2"/>
              <a:buChar char=""/>
              <a:defRPr/>
            </a:pPr>
            <a:r>
              <a:rPr lang="en-US" dirty="0" smtClean="0"/>
              <a:t>Telegraph</a:t>
            </a:r>
          </a:p>
          <a:p>
            <a:pPr marL="722376" lvl="1" indent="-274320">
              <a:buFont typeface="Wingdings 2"/>
              <a:buChar char=""/>
              <a:defRPr/>
            </a:pPr>
            <a:r>
              <a:rPr lang="en-US" dirty="0" smtClean="0"/>
              <a:t>Telephone</a:t>
            </a:r>
          </a:p>
          <a:p>
            <a:pPr marL="722376" lvl="1" indent="-274320">
              <a:buFont typeface="Wingdings 2"/>
              <a:buChar char=""/>
              <a:defRPr/>
            </a:pPr>
            <a:r>
              <a:rPr lang="en-US" dirty="0" smtClean="0"/>
              <a:t>Radio</a:t>
            </a:r>
            <a:endParaRPr lang="en-US" dirty="0"/>
          </a:p>
        </p:txBody>
      </p:sp>
    </p:spTree>
    <p:extLst>
      <p:ext uri="{BB962C8B-B14F-4D97-AF65-F5344CB8AC3E}">
        <p14:creationId xmlns:p14="http://schemas.microsoft.com/office/powerpoint/2010/main" val="1475308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Developments</a:t>
            </a:r>
          </a:p>
        </p:txBody>
      </p:sp>
      <p:sp>
        <p:nvSpPr>
          <p:cNvPr id="3" name="Content Placeholder 2"/>
          <p:cNvSpPr>
            <a:spLocks noGrp="1"/>
          </p:cNvSpPr>
          <p:nvPr>
            <p:ph idx="1"/>
          </p:nvPr>
        </p:nvSpPr>
        <p:spPr/>
        <p:txBody>
          <a:bodyPr>
            <a:normAutofit fontScale="77500" lnSpcReduction="20000"/>
          </a:bodyPr>
          <a:lstStyle/>
          <a:p>
            <a:pPr marL="420624" indent="-384048">
              <a:buFont typeface="Wingdings 2"/>
              <a:buChar char=""/>
              <a:defRPr/>
            </a:pPr>
            <a:r>
              <a:rPr lang="en-US" dirty="0" smtClean="0"/>
              <a:t>Mass production of goods</a:t>
            </a:r>
          </a:p>
          <a:p>
            <a:pPr marL="722376" lvl="1" indent="-274320">
              <a:buFont typeface="Wingdings 2"/>
              <a:buChar char=""/>
              <a:defRPr/>
            </a:pPr>
            <a:r>
              <a:rPr lang="en-US" dirty="0" smtClean="0"/>
              <a:t>Increased numbers of goods</a:t>
            </a:r>
          </a:p>
          <a:p>
            <a:pPr marL="722376" lvl="1" indent="-274320">
              <a:buFont typeface="Wingdings 2"/>
              <a:buChar char=""/>
              <a:defRPr/>
            </a:pPr>
            <a:r>
              <a:rPr lang="en-US" dirty="0" smtClean="0"/>
              <a:t>Increased diversity of goods produced</a:t>
            </a:r>
          </a:p>
          <a:p>
            <a:pPr marL="420624" indent="-384048">
              <a:buFont typeface="Wingdings 2"/>
              <a:buChar char=""/>
              <a:defRPr/>
            </a:pPr>
            <a:r>
              <a:rPr lang="en-US" dirty="0" smtClean="0"/>
              <a:t>Development of factory system of production</a:t>
            </a:r>
          </a:p>
          <a:p>
            <a:pPr marL="420624" indent="-384048">
              <a:buFont typeface="Wingdings 2"/>
              <a:buChar char=""/>
              <a:defRPr/>
            </a:pPr>
            <a:r>
              <a:rPr lang="en-US" dirty="0" smtClean="0"/>
              <a:t>Rural-to-urban migration</a:t>
            </a:r>
          </a:p>
          <a:p>
            <a:pPr marL="722376" lvl="1" indent="-274320">
              <a:buFont typeface="Wingdings 2"/>
              <a:buChar char=""/>
              <a:defRPr/>
            </a:pPr>
            <a:r>
              <a:rPr lang="en-US" dirty="0" smtClean="0"/>
              <a:t>People left farms to work in cities</a:t>
            </a:r>
          </a:p>
          <a:p>
            <a:pPr marL="420624" indent="-384048">
              <a:buFont typeface="Wingdings 2"/>
              <a:buChar char=""/>
              <a:defRPr/>
            </a:pPr>
            <a:r>
              <a:rPr lang="en-US" dirty="0" smtClean="0"/>
              <a:t>Development of capitalism</a:t>
            </a:r>
          </a:p>
          <a:p>
            <a:pPr marL="722376" lvl="1" indent="-274320">
              <a:buFont typeface="Wingdings 2"/>
              <a:buChar char=""/>
              <a:defRPr/>
            </a:pPr>
            <a:r>
              <a:rPr lang="en-US" dirty="0" smtClean="0"/>
              <a:t>Financial capital for continued industrial growth</a:t>
            </a:r>
          </a:p>
          <a:p>
            <a:pPr marL="420624" indent="-384048">
              <a:buFont typeface="Wingdings 2"/>
              <a:buChar char=""/>
              <a:defRPr/>
            </a:pPr>
            <a:r>
              <a:rPr lang="en-US" dirty="0" smtClean="0"/>
              <a:t>Development and growth of new socio-economic classes</a:t>
            </a:r>
          </a:p>
          <a:p>
            <a:pPr marL="722376" lvl="1" indent="-274320">
              <a:buFont typeface="Wingdings 2"/>
              <a:buChar char=""/>
              <a:defRPr/>
            </a:pPr>
            <a:r>
              <a:rPr lang="en-US" dirty="0" smtClean="0"/>
              <a:t>Working class, bourgeoisie, and wealthy industrial class</a:t>
            </a:r>
          </a:p>
          <a:p>
            <a:pPr marL="420624" indent="-384048">
              <a:buFont typeface="Wingdings 2"/>
              <a:buChar char=""/>
              <a:defRPr/>
            </a:pPr>
            <a:r>
              <a:rPr lang="en-US" dirty="0" smtClean="0"/>
              <a:t>Commitment to research and development</a:t>
            </a:r>
          </a:p>
          <a:p>
            <a:pPr marL="722376" lvl="1" indent="-274320">
              <a:buFont typeface="Wingdings 2"/>
              <a:buChar char=""/>
              <a:defRPr/>
            </a:pPr>
            <a:r>
              <a:rPr lang="en-US" dirty="0" smtClean="0"/>
              <a:t>Investments in new technologies</a:t>
            </a:r>
          </a:p>
          <a:p>
            <a:pPr marL="722376" lvl="1" indent="-274320">
              <a:buFont typeface="Wingdings 2"/>
              <a:buChar char=""/>
              <a:defRPr/>
            </a:pPr>
            <a:r>
              <a:rPr lang="en-US" dirty="0" smtClean="0"/>
              <a:t>Industrial and governmental interest in promoting invention, the sciences, and overall industrial growth</a:t>
            </a:r>
          </a:p>
          <a:p>
            <a:pPr marL="722376" lvl="1" indent="-274320">
              <a:buFont typeface="Wingdings 2"/>
              <a:buChar char=""/>
              <a:defRPr/>
            </a:pPr>
            <a:endParaRPr lang="en-US" dirty="0"/>
          </a:p>
        </p:txBody>
      </p:sp>
    </p:spTree>
    <p:extLst>
      <p:ext uri="{BB962C8B-B14F-4D97-AF65-F5344CB8AC3E}">
        <p14:creationId xmlns:p14="http://schemas.microsoft.com/office/powerpoint/2010/main" val="66573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Background of the Industrial Revolution</a:t>
            </a:r>
            <a:endParaRPr lang="en-US" dirty="0"/>
          </a:p>
        </p:txBody>
      </p:sp>
      <p:sp>
        <p:nvSpPr>
          <p:cNvPr id="21506" name="Content Placeholder 2"/>
          <p:cNvSpPr>
            <a:spLocks noGrp="1"/>
          </p:cNvSpPr>
          <p:nvPr>
            <p:ph idx="1"/>
          </p:nvPr>
        </p:nvSpPr>
        <p:spPr/>
        <p:txBody>
          <a:bodyPr/>
          <a:lstStyle/>
          <a:p>
            <a:r>
              <a:rPr lang="en-US" smtClean="0"/>
              <a:t>Commercial Revolution</a:t>
            </a:r>
          </a:p>
          <a:p>
            <a:pPr lvl="1"/>
            <a:r>
              <a:rPr lang="en-US" smtClean="0"/>
              <a:t>15</a:t>
            </a:r>
            <a:r>
              <a:rPr lang="en-US" baseline="30000" smtClean="0"/>
              <a:t>th</a:t>
            </a:r>
            <a:r>
              <a:rPr lang="en-US" smtClean="0"/>
              <a:t>, 16</a:t>
            </a:r>
            <a:r>
              <a:rPr lang="en-US" baseline="30000" smtClean="0"/>
              <a:t>th</a:t>
            </a:r>
            <a:r>
              <a:rPr lang="en-US" smtClean="0"/>
              <a:t>, and 17</a:t>
            </a:r>
            <a:r>
              <a:rPr lang="en-US" baseline="30000" smtClean="0"/>
              <a:t>th</a:t>
            </a:r>
            <a:r>
              <a:rPr lang="en-US" smtClean="0"/>
              <a:t> centuries</a:t>
            </a:r>
          </a:p>
          <a:p>
            <a:pPr lvl="1"/>
            <a:r>
              <a:rPr lang="en-US" smtClean="0"/>
              <a:t>Europeans expanded their power worldwide</a:t>
            </a:r>
          </a:p>
          <a:p>
            <a:pPr lvl="1"/>
            <a:r>
              <a:rPr lang="en-US" smtClean="0"/>
              <a:t>Increased geographic knowledge</a:t>
            </a:r>
          </a:p>
          <a:p>
            <a:pPr lvl="1"/>
            <a:r>
              <a:rPr lang="en-US" smtClean="0"/>
              <a:t>Colonies in the Americas and Asia</a:t>
            </a:r>
          </a:p>
          <a:p>
            <a:pPr lvl="1"/>
            <a:r>
              <a:rPr lang="en-US" smtClean="0"/>
              <a:t>Increased trade and commerce</a:t>
            </a:r>
          </a:p>
          <a:p>
            <a:pPr lvl="1"/>
            <a:r>
              <a:rPr lang="en-US" smtClean="0"/>
              <a:t>Guild system could not meet the demands of increasing numbers goods</a:t>
            </a:r>
          </a:p>
          <a:p>
            <a:pPr lvl="1"/>
            <a:endParaRPr lang="en-US" smtClean="0"/>
          </a:p>
        </p:txBody>
      </p:sp>
    </p:spTree>
    <p:extLst>
      <p:ext uri="{BB962C8B-B14F-4D97-AF65-F5344CB8AC3E}">
        <p14:creationId xmlns:p14="http://schemas.microsoft.com/office/powerpoint/2010/main" val="663000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TotalTime>
  <Words>2302</Words>
  <Application>Microsoft Macintosh PowerPoint</Application>
  <PresentationFormat>Widescreen</PresentationFormat>
  <Paragraphs>338</Paragraphs>
  <Slides>46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Calibri</vt:lpstr>
      <vt:lpstr>Century Gothic</vt:lpstr>
      <vt:lpstr>Georgia</vt:lpstr>
      <vt:lpstr>Wingdings 2</vt:lpstr>
      <vt:lpstr>Wingdings 3</vt:lpstr>
      <vt:lpstr>Arial</vt:lpstr>
      <vt:lpstr>Ion</vt:lpstr>
      <vt:lpstr>The Industrial Revolution</vt:lpstr>
      <vt:lpstr>PowerPoint Presentation</vt:lpstr>
      <vt:lpstr>PowerPoint Presentation</vt:lpstr>
      <vt:lpstr>Historical Significance of the Industrial Revolution</vt:lpstr>
      <vt:lpstr>What was the Industrial Revolution? </vt:lpstr>
      <vt:lpstr>The Industrial Revolution </vt:lpstr>
      <vt:lpstr>The Industrial Revolution</vt:lpstr>
      <vt:lpstr>Developments</vt:lpstr>
      <vt:lpstr>Background of the Industrial Revolution</vt:lpstr>
      <vt:lpstr>Background of the Industrial Revolution</vt:lpstr>
      <vt:lpstr>Development of the Domestic System of Production</vt:lpstr>
      <vt:lpstr>Factory System</vt:lpstr>
      <vt:lpstr>Cottage vs Factory System</vt:lpstr>
      <vt:lpstr>England: Birthplace of the Industrial Revolution </vt:lpstr>
      <vt:lpstr>Why the Industrial Revolution Started in England</vt:lpstr>
      <vt:lpstr>England’s Resources: Capital</vt:lpstr>
      <vt:lpstr>England’s Resources: Colonies and Markets</vt:lpstr>
      <vt:lpstr>England’s Resources:  Raw Materials</vt:lpstr>
      <vt:lpstr>England’s Resources: Workers</vt:lpstr>
      <vt:lpstr>England’s Resources: Merchant Marine</vt:lpstr>
      <vt:lpstr>England’s Resources: Geography</vt:lpstr>
      <vt:lpstr>“Necessity Is the Mother of Invention”</vt:lpstr>
      <vt:lpstr>“Necessity Is the Mother of Invention” </vt:lpstr>
      <vt:lpstr>“Necessity Is the Mother of Invention”</vt:lpstr>
      <vt:lpstr>“Necessity Is the Mother of Invention”</vt:lpstr>
      <vt:lpstr>The Textile Industry</vt:lpstr>
      <vt:lpstr>The Birth and Growth of the Textile Industry </vt:lpstr>
      <vt:lpstr>The Birth and Growth of the Textile Industry</vt:lpstr>
      <vt:lpstr>Development of Steam Engines </vt:lpstr>
      <vt:lpstr>Steam Power</vt:lpstr>
      <vt:lpstr>Steam Engines</vt:lpstr>
      <vt:lpstr>Coal and Iron</vt:lpstr>
      <vt:lpstr>Increases in Coal and Iron Production, 1770-1800</vt:lpstr>
      <vt:lpstr>Bessemer Process and Steel</vt:lpstr>
      <vt:lpstr>Transportation</vt:lpstr>
      <vt:lpstr>Transportation Revolution </vt:lpstr>
      <vt:lpstr>Steamboats</vt:lpstr>
      <vt:lpstr>PowerPoint Presentation</vt:lpstr>
      <vt:lpstr>Macadamized Roads</vt:lpstr>
      <vt:lpstr>PowerPoint Presentation</vt:lpstr>
      <vt:lpstr>Railroads</vt:lpstr>
      <vt:lpstr>PowerPoint Presentation</vt:lpstr>
      <vt:lpstr>Communications Revolution </vt:lpstr>
      <vt:lpstr>Printing Revolution </vt:lpstr>
      <vt:lpstr>Review Questions</vt:lpstr>
      <vt:lpstr>Review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dc:title>
  <dc:creator>Microsoft Office User</dc:creator>
  <cp:lastModifiedBy>Microsoft Office User</cp:lastModifiedBy>
  <cp:revision>2</cp:revision>
  <dcterms:created xsi:type="dcterms:W3CDTF">2016-04-12T19:52:01Z</dcterms:created>
  <dcterms:modified xsi:type="dcterms:W3CDTF">2016-04-12T20:00:54Z</dcterms:modified>
</cp:coreProperties>
</file>