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20" r:id="rId3"/>
    <p:sldId id="319" r:id="rId4"/>
    <p:sldId id="321" r:id="rId5"/>
    <p:sldId id="257" r:id="rId6"/>
    <p:sldId id="264" r:id="rId7"/>
    <p:sldId id="281" r:id="rId8"/>
    <p:sldId id="282" r:id="rId9"/>
    <p:sldId id="267" r:id="rId10"/>
    <p:sldId id="301" r:id="rId11"/>
    <p:sldId id="325" r:id="rId12"/>
    <p:sldId id="274" r:id="rId13"/>
    <p:sldId id="268" r:id="rId14"/>
    <p:sldId id="258" r:id="rId15"/>
    <p:sldId id="275"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1"/>
    <p:restoredTop sz="95304"/>
  </p:normalViewPr>
  <p:slideViewPr>
    <p:cSldViewPr snapToGrid="0" snapToObjects="1">
      <p:cViewPr varScale="1">
        <p:scale>
          <a:sx n="94" d="100"/>
          <a:sy n="94" d="100"/>
        </p:scale>
        <p:origin x="488"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B58C8-8622-4809-B361-5EFEAFDF08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A87C1-601F-422E-8860-2533224E3A9C}">
      <dgm:prSet phldrT="[Text]"/>
      <dgm:spPr/>
      <dgm:t>
        <a:bodyPr/>
        <a:lstStyle/>
        <a:p>
          <a:r>
            <a:rPr lang="en-US" dirty="0" smtClean="0"/>
            <a:t>National Assembly (1789-1791)</a:t>
          </a:r>
          <a:endParaRPr lang="en-US" dirty="0"/>
        </a:p>
      </dgm:t>
    </dgm:pt>
    <dgm:pt modelId="{226F143B-2FCB-4133-BD65-EE0AA20EFB8D}" type="parTrans" cxnId="{B9B3FEDA-19C2-46A5-88A3-DE659C0FC5D2}">
      <dgm:prSet/>
      <dgm:spPr/>
      <dgm:t>
        <a:bodyPr/>
        <a:lstStyle/>
        <a:p>
          <a:endParaRPr lang="en-US"/>
        </a:p>
      </dgm:t>
    </dgm:pt>
    <dgm:pt modelId="{A0DFB47C-C0D6-4BE0-A430-656FE8C635C0}" type="sibTrans" cxnId="{B9B3FEDA-19C2-46A5-88A3-DE659C0FC5D2}">
      <dgm:prSet/>
      <dgm:spPr/>
      <dgm:t>
        <a:bodyPr/>
        <a:lstStyle/>
        <a:p>
          <a:endParaRPr lang="en-US"/>
        </a:p>
      </dgm:t>
    </dgm:pt>
    <dgm:pt modelId="{817B97C3-E1D1-442A-8BD1-897FC76BE96D}">
      <dgm:prSet phldrT="[Text]"/>
      <dgm:spPr/>
      <dgm:t>
        <a:bodyPr/>
        <a:lstStyle/>
        <a:p>
          <a:r>
            <a:rPr lang="en-US" dirty="0" smtClean="0">
              <a:solidFill>
                <a:srgbClr val="FFFF00"/>
              </a:solidFill>
            </a:rPr>
            <a:t>Legislative Assembly (1791-1792) </a:t>
          </a:r>
          <a:endParaRPr lang="en-US" dirty="0">
            <a:solidFill>
              <a:srgbClr val="FFFF00"/>
            </a:solidFill>
          </a:endParaRPr>
        </a:p>
      </dgm:t>
    </dgm:pt>
    <dgm:pt modelId="{06521306-19D4-411F-9079-1960CD7F5C34}" type="parTrans" cxnId="{BCAC1FA5-65B5-4317-A6C7-8FE7EBE79AD0}">
      <dgm:prSet/>
      <dgm:spPr/>
      <dgm:t>
        <a:bodyPr/>
        <a:lstStyle/>
        <a:p>
          <a:endParaRPr lang="en-US"/>
        </a:p>
      </dgm:t>
    </dgm:pt>
    <dgm:pt modelId="{72759B00-325A-47AA-97B7-7AF87AAB0EF8}" type="sibTrans" cxnId="{BCAC1FA5-65B5-4317-A6C7-8FE7EBE79AD0}">
      <dgm:prSet/>
      <dgm:spPr/>
      <dgm:t>
        <a:bodyPr/>
        <a:lstStyle/>
        <a:p>
          <a:endParaRPr lang="en-US"/>
        </a:p>
      </dgm:t>
    </dgm:pt>
    <dgm:pt modelId="{7E00DB0A-BDFD-4AF8-8B5B-8BE029FD81DF}">
      <dgm:prSet phldrT="[Text]"/>
      <dgm:spPr/>
      <dgm:t>
        <a:bodyPr/>
        <a:lstStyle/>
        <a:p>
          <a:r>
            <a:rPr lang="en-US" dirty="0" smtClean="0"/>
            <a:t>Convention (1792-1795)</a:t>
          </a:r>
          <a:endParaRPr lang="en-US" dirty="0"/>
        </a:p>
      </dgm:t>
    </dgm:pt>
    <dgm:pt modelId="{98141A3F-FCE0-447F-A747-BB27D6904DB3}" type="parTrans" cxnId="{C0E24F0A-D693-4CAA-9690-8DF16D2BD399}">
      <dgm:prSet/>
      <dgm:spPr/>
      <dgm:t>
        <a:bodyPr/>
        <a:lstStyle/>
        <a:p>
          <a:endParaRPr lang="en-US"/>
        </a:p>
      </dgm:t>
    </dgm:pt>
    <dgm:pt modelId="{C177380D-15A9-4947-A0FA-8212A6F17102}" type="sibTrans" cxnId="{C0E24F0A-D693-4CAA-9690-8DF16D2BD399}">
      <dgm:prSet/>
      <dgm:spPr/>
      <dgm:t>
        <a:bodyPr/>
        <a:lstStyle/>
        <a:p>
          <a:endParaRPr lang="en-US"/>
        </a:p>
      </dgm:t>
    </dgm:pt>
    <dgm:pt modelId="{FB795511-0C70-420F-AC46-FC89FEAAE8A8}">
      <dgm:prSet phldrT="[Text]"/>
      <dgm:spPr/>
      <dgm:t>
        <a:bodyPr/>
        <a:lstStyle/>
        <a:p>
          <a:r>
            <a:rPr lang="en-US" dirty="0" smtClean="0"/>
            <a:t>Directory (1795-1799)</a:t>
          </a:r>
          <a:endParaRPr lang="en-US" dirty="0"/>
        </a:p>
      </dgm:t>
    </dgm:pt>
    <dgm:pt modelId="{9B2BDF79-4D20-40D0-B58A-B63AF308153E}" type="parTrans" cxnId="{F0AD20C5-1C85-45EE-A1BE-0C3AA63A5A45}">
      <dgm:prSet/>
      <dgm:spPr/>
      <dgm:t>
        <a:bodyPr/>
        <a:lstStyle/>
        <a:p>
          <a:endParaRPr lang="en-CA"/>
        </a:p>
      </dgm:t>
    </dgm:pt>
    <dgm:pt modelId="{AE5671DC-3334-4DC5-A448-79C6DEDC116B}" type="sibTrans" cxnId="{F0AD20C5-1C85-45EE-A1BE-0C3AA63A5A45}">
      <dgm:prSet/>
      <dgm:spPr/>
      <dgm:t>
        <a:bodyPr/>
        <a:lstStyle/>
        <a:p>
          <a:endParaRPr lang="en-CA"/>
        </a:p>
      </dgm:t>
    </dgm:pt>
    <dgm:pt modelId="{B9EE28A1-F4A0-4D8F-8A3C-CF73B1539EF6}" type="pres">
      <dgm:prSet presAssocID="{A9CB58C8-8622-4809-B361-5EFEAFDF08B9}" presName="linear" presStyleCnt="0">
        <dgm:presLayoutVars>
          <dgm:dir/>
          <dgm:animLvl val="lvl"/>
          <dgm:resizeHandles val="exact"/>
        </dgm:presLayoutVars>
      </dgm:prSet>
      <dgm:spPr/>
      <dgm:t>
        <a:bodyPr/>
        <a:lstStyle/>
        <a:p>
          <a:endParaRPr lang="en-US"/>
        </a:p>
      </dgm:t>
    </dgm:pt>
    <dgm:pt modelId="{BE2D6F69-27E7-49CA-B74D-9E8DC8363A03}" type="pres">
      <dgm:prSet presAssocID="{95CA87C1-601F-422E-8860-2533224E3A9C}" presName="parentLin" presStyleCnt="0"/>
      <dgm:spPr/>
    </dgm:pt>
    <dgm:pt modelId="{5D948CD3-DD02-483A-8D33-17F5FD9B1352}" type="pres">
      <dgm:prSet presAssocID="{95CA87C1-601F-422E-8860-2533224E3A9C}" presName="parentLeftMargin" presStyleLbl="node1" presStyleIdx="0" presStyleCnt="4"/>
      <dgm:spPr/>
      <dgm:t>
        <a:bodyPr/>
        <a:lstStyle/>
        <a:p>
          <a:endParaRPr lang="en-US"/>
        </a:p>
      </dgm:t>
    </dgm:pt>
    <dgm:pt modelId="{D7C3D7E9-887E-46AD-BC53-0D5D29210799}" type="pres">
      <dgm:prSet presAssocID="{95CA87C1-601F-422E-8860-2533224E3A9C}" presName="parentText" presStyleLbl="node1" presStyleIdx="0" presStyleCnt="4">
        <dgm:presLayoutVars>
          <dgm:chMax val="0"/>
          <dgm:bulletEnabled val="1"/>
        </dgm:presLayoutVars>
      </dgm:prSet>
      <dgm:spPr/>
      <dgm:t>
        <a:bodyPr/>
        <a:lstStyle/>
        <a:p>
          <a:endParaRPr lang="en-US"/>
        </a:p>
      </dgm:t>
    </dgm:pt>
    <dgm:pt modelId="{E6B7E4CC-8B36-4AA7-BD8E-C8421B198A8D}" type="pres">
      <dgm:prSet presAssocID="{95CA87C1-601F-422E-8860-2533224E3A9C}" presName="negativeSpace" presStyleCnt="0"/>
      <dgm:spPr/>
    </dgm:pt>
    <dgm:pt modelId="{61691D5B-3913-46B9-A815-B091C7076EEF}" type="pres">
      <dgm:prSet presAssocID="{95CA87C1-601F-422E-8860-2533224E3A9C}" presName="childText" presStyleLbl="conFgAcc1" presStyleIdx="0" presStyleCnt="4">
        <dgm:presLayoutVars>
          <dgm:bulletEnabled val="1"/>
        </dgm:presLayoutVars>
      </dgm:prSet>
      <dgm:spPr/>
      <dgm:t>
        <a:bodyPr/>
        <a:lstStyle/>
        <a:p>
          <a:endParaRPr lang="en-US"/>
        </a:p>
      </dgm:t>
    </dgm:pt>
    <dgm:pt modelId="{593A5763-BFDA-4519-97DB-9E33D0794ABF}" type="pres">
      <dgm:prSet presAssocID="{A0DFB47C-C0D6-4BE0-A430-656FE8C635C0}" presName="spaceBetweenRectangles" presStyleCnt="0"/>
      <dgm:spPr/>
    </dgm:pt>
    <dgm:pt modelId="{2CE82A97-DC15-4F38-9224-B25E65E3BF77}" type="pres">
      <dgm:prSet presAssocID="{817B97C3-E1D1-442A-8BD1-897FC76BE96D}" presName="parentLin" presStyleCnt="0"/>
      <dgm:spPr/>
    </dgm:pt>
    <dgm:pt modelId="{6C412E3D-EE89-4C1D-B141-567CB41FF318}" type="pres">
      <dgm:prSet presAssocID="{817B97C3-E1D1-442A-8BD1-897FC76BE96D}" presName="parentLeftMargin" presStyleLbl="node1" presStyleIdx="0" presStyleCnt="4"/>
      <dgm:spPr/>
      <dgm:t>
        <a:bodyPr/>
        <a:lstStyle/>
        <a:p>
          <a:endParaRPr lang="en-US"/>
        </a:p>
      </dgm:t>
    </dgm:pt>
    <dgm:pt modelId="{2ADB3132-AC30-4D48-B639-467319BFA9C5}" type="pres">
      <dgm:prSet presAssocID="{817B97C3-E1D1-442A-8BD1-897FC76BE96D}" presName="parentText" presStyleLbl="node1" presStyleIdx="1" presStyleCnt="4">
        <dgm:presLayoutVars>
          <dgm:chMax val="0"/>
          <dgm:bulletEnabled val="1"/>
        </dgm:presLayoutVars>
      </dgm:prSet>
      <dgm:spPr/>
      <dgm:t>
        <a:bodyPr/>
        <a:lstStyle/>
        <a:p>
          <a:endParaRPr lang="en-US"/>
        </a:p>
      </dgm:t>
    </dgm:pt>
    <dgm:pt modelId="{EBB54D1D-BCAC-420F-95EE-257A200217C6}" type="pres">
      <dgm:prSet presAssocID="{817B97C3-E1D1-442A-8BD1-897FC76BE96D}" presName="negativeSpace" presStyleCnt="0"/>
      <dgm:spPr/>
    </dgm:pt>
    <dgm:pt modelId="{B61D49FA-CFEE-4500-9D44-04279CB53A34}" type="pres">
      <dgm:prSet presAssocID="{817B97C3-E1D1-442A-8BD1-897FC76BE96D}" presName="childText" presStyleLbl="conFgAcc1" presStyleIdx="1" presStyleCnt="4">
        <dgm:presLayoutVars>
          <dgm:bulletEnabled val="1"/>
        </dgm:presLayoutVars>
      </dgm:prSet>
      <dgm:spPr/>
    </dgm:pt>
    <dgm:pt modelId="{80F30781-7D33-4E09-B1B4-C5C4410CAB74}" type="pres">
      <dgm:prSet presAssocID="{72759B00-325A-47AA-97B7-7AF87AAB0EF8}" presName="spaceBetweenRectangles" presStyleCnt="0"/>
      <dgm:spPr/>
    </dgm:pt>
    <dgm:pt modelId="{D4098364-03C2-4032-AE5F-0761835850A8}" type="pres">
      <dgm:prSet presAssocID="{7E00DB0A-BDFD-4AF8-8B5B-8BE029FD81DF}" presName="parentLin" presStyleCnt="0"/>
      <dgm:spPr/>
    </dgm:pt>
    <dgm:pt modelId="{A03CD662-0518-4A83-85FD-3A9CA72EDC89}" type="pres">
      <dgm:prSet presAssocID="{7E00DB0A-BDFD-4AF8-8B5B-8BE029FD81DF}" presName="parentLeftMargin" presStyleLbl="node1" presStyleIdx="1" presStyleCnt="4"/>
      <dgm:spPr/>
      <dgm:t>
        <a:bodyPr/>
        <a:lstStyle/>
        <a:p>
          <a:endParaRPr lang="en-US"/>
        </a:p>
      </dgm:t>
    </dgm:pt>
    <dgm:pt modelId="{67470AA0-87E4-49B5-9FBC-26E5ABBCFAB0}" type="pres">
      <dgm:prSet presAssocID="{7E00DB0A-BDFD-4AF8-8B5B-8BE029FD81DF}" presName="parentText" presStyleLbl="node1" presStyleIdx="2" presStyleCnt="4">
        <dgm:presLayoutVars>
          <dgm:chMax val="0"/>
          <dgm:bulletEnabled val="1"/>
        </dgm:presLayoutVars>
      </dgm:prSet>
      <dgm:spPr/>
      <dgm:t>
        <a:bodyPr/>
        <a:lstStyle/>
        <a:p>
          <a:endParaRPr lang="en-US"/>
        </a:p>
      </dgm:t>
    </dgm:pt>
    <dgm:pt modelId="{049F9EE5-47EE-4051-BBF8-1268C1267E17}" type="pres">
      <dgm:prSet presAssocID="{7E00DB0A-BDFD-4AF8-8B5B-8BE029FD81DF}" presName="negativeSpace" presStyleCnt="0"/>
      <dgm:spPr/>
    </dgm:pt>
    <dgm:pt modelId="{8E8B02F7-AFFE-4463-9DAB-0D7E6563C4BB}" type="pres">
      <dgm:prSet presAssocID="{7E00DB0A-BDFD-4AF8-8B5B-8BE029FD81DF}" presName="childText" presStyleLbl="conFgAcc1" presStyleIdx="2" presStyleCnt="4">
        <dgm:presLayoutVars>
          <dgm:bulletEnabled val="1"/>
        </dgm:presLayoutVars>
      </dgm:prSet>
      <dgm:spPr/>
    </dgm:pt>
    <dgm:pt modelId="{BFBAE245-CA8B-4586-BA32-FDB51F00C0F8}" type="pres">
      <dgm:prSet presAssocID="{C177380D-15A9-4947-A0FA-8212A6F17102}" presName="spaceBetweenRectangles" presStyleCnt="0"/>
      <dgm:spPr/>
    </dgm:pt>
    <dgm:pt modelId="{FAFC35AD-5697-4370-B557-A4EFD29B567B}" type="pres">
      <dgm:prSet presAssocID="{FB795511-0C70-420F-AC46-FC89FEAAE8A8}" presName="parentLin" presStyleCnt="0"/>
      <dgm:spPr/>
    </dgm:pt>
    <dgm:pt modelId="{948AF6B7-D411-4E36-9E20-26680BDC64D6}" type="pres">
      <dgm:prSet presAssocID="{FB795511-0C70-420F-AC46-FC89FEAAE8A8}" presName="parentLeftMargin" presStyleLbl="node1" presStyleIdx="2" presStyleCnt="4"/>
      <dgm:spPr/>
      <dgm:t>
        <a:bodyPr/>
        <a:lstStyle/>
        <a:p>
          <a:endParaRPr lang="en-US"/>
        </a:p>
      </dgm:t>
    </dgm:pt>
    <dgm:pt modelId="{2248B7C6-78FF-40CA-B976-6B186AEEB211}" type="pres">
      <dgm:prSet presAssocID="{FB795511-0C70-420F-AC46-FC89FEAAE8A8}" presName="parentText" presStyleLbl="node1" presStyleIdx="3" presStyleCnt="4">
        <dgm:presLayoutVars>
          <dgm:chMax val="0"/>
          <dgm:bulletEnabled val="1"/>
        </dgm:presLayoutVars>
      </dgm:prSet>
      <dgm:spPr/>
      <dgm:t>
        <a:bodyPr/>
        <a:lstStyle/>
        <a:p>
          <a:endParaRPr lang="en-US"/>
        </a:p>
      </dgm:t>
    </dgm:pt>
    <dgm:pt modelId="{A619E582-6D6C-4DFB-889A-937F52CC31CA}" type="pres">
      <dgm:prSet presAssocID="{FB795511-0C70-420F-AC46-FC89FEAAE8A8}" presName="negativeSpace" presStyleCnt="0"/>
      <dgm:spPr/>
    </dgm:pt>
    <dgm:pt modelId="{ED73FD08-31FD-420A-9CB9-251C025D40FA}" type="pres">
      <dgm:prSet presAssocID="{FB795511-0C70-420F-AC46-FC89FEAAE8A8}" presName="childText" presStyleLbl="conFgAcc1" presStyleIdx="3" presStyleCnt="4">
        <dgm:presLayoutVars>
          <dgm:bulletEnabled val="1"/>
        </dgm:presLayoutVars>
      </dgm:prSet>
      <dgm:spPr/>
    </dgm:pt>
  </dgm:ptLst>
  <dgm:cxnLst>
    <dgm:cxn modelId="{B926425C-CD4B-5241-A4F2-E58A7C4F8885}" type="presOf" srcId="{A9CB58C8-8622-4809-B361-5EFEAFDF08B9}" destId="{B9EE28A1-F4A0-4D8F-8A3C-CF73B1539EF6}" srcOrd="0" destOrd="0" presId="urn:microsoft.com/office/officeart/2005/8/layout/list1"/>
    <dgm:cxn modelId="{ED1F5D4E-953A-7F4D-B335-F06ABD3FC5C3}" type="presOf" srcId="{95CA87C1-601F-422E-8860-2533224E3A9C}" destId="{D7C3D7E9-887E-46AD-BC53-0D5D29210799}" srcOrd="1" destOrd="0" presId="urn:microsoft.com/office/officeart/2005/8/layout/list1"/>
    <dgm:cxn modelId="{EDAEFFDB-2EFC-8D46-808F-E79F4D842E05}" type="presOf" srcId="{7E00DB0A-BDFD-4AF8-8B5B-8BE029FD81DF}" destId="{A03CD662-0518-4A83-85FD-3A9CA72EDC89}" srcOrd="0" destOrd="0" presId="urn:microsoft.com/office/officeart/2005/8/layout/list1"/>
    <dgm:cxn modelId="{5F973569-AC18-A34E-9AE6-114C0D802365}" type="presOf" srcId="{FB795511-0C70-420F-AC46-FC89FEAAE8A8}" destId="{2248B7C6-78FF-40CA-B976-6B186AEEB211}" srcOrd="1" destOrd="0" presId="urn:microsoft.com/office/officeart/2005/8/layout/list1"/>
    <dgm:cxn modelId="{BCAC1FA5-65B5-4317-A6C7-8FE7EBE79AD0}" srcId="{A9CB58C8-8622-4809-B361-5EFEAFDF08B9}" destId="{817B97C3-E1D1-442A-8BD1-897FC76BE96D}" srcOrd="1" destOrd="0" parTransId="{06521306-19D4-411F-9079-1960CD7F5C34}" sibTransId="{72759B00-325A-47AA-97B7-7AF87AAB0EF8}"/>
    <dgm:cxn modelId="{53F0283D-721F-604D-A548-EACA4BB7EF29}" type="presOf" srcId="{7E00DB0A-BDFD-4AF8-8B5B-8BE029FD81DF}" destId="{67470AA0-87E4-49B5-9FBC-26E5ABBCFAB0}" srcOrd="1" destOrd="0" presId="urn:microsoft.com/office/officeart/2005/8/layout/list1"/>
    <dgm:cxn modelId="{CC6BA836-8DFB-3341-B813-AED2120DF1B8}" type="presOf" srcId="{95CA87C1-601F-422E-8860-2533224E3A9C}" destId="{5D948CD3-DD02-483A-8D33-17F5FD9B1352}" srcOrd="0" destOrd="0" presId="urn:microsoft.com/office/officeart/2005/8/layout/list1"/>
    <dgm:cxn modelId="{B9B3FEDA-19C2-46A5-88A3-DE659C0FC5D2}" srcId="{A9CB58C8-8622-4809-B361-5EFEAFDF08B9}" destId="{95CA87C1-601F-422E-8860-2533224E3A9C}" srcOrd="0" destOrd="0" parTransId="{226F143B-2FCB-4133-BD65-EE0AA20EFB8D}" sibTransId="{A0DFB47C-C0D6-4BE0-A430-656FE8C635C0}"/>
    <dgm:cxn modelId="{F0AD20C5-1C85-45EE-A1BE-0C3AA63A5A45}" srcId="{A9CB58C8-8622-4809-B361-5EFEAFDF08B9}" destId="{FB795511-0C70-420F-AC46-FC89FEAAE8A8}" srcOrd="3" destOrd="0" parTransId="{9B2BDF79-4D20-40D0-B58A-B63AF308153E}" sibTransId="{AE5671DC-3334-4DC5-A448-79C6DEDC116B}"/>
    <dgm:cxn modelId="{6F98CB6D-1E30-154C-968E-ABE9D1C968C1}" type="presOf" srcId="{817B97C3-E1D1-442A-8BD1-897FC76BE96D}" destId="{2ADB3132-AC30-4D48-B639-467319BFA9C5}" srcOrd="1" destOrd="0" presId="urn:microsoft.com/office/officeart/2005/8/layout/list1"/>
    <dgm:cxn modelId="{0CAFED1C-4550-AD47-B4E1-BADE1C025EF9}" type="presOf" srcId="{FB795511-0C70-420F-AC46-FC89FEAAE8A8}" destId="{948AF6B7-D411-4E36-9E20-26680BDC64D6}" srcOrd="0" destOrd="0" presId="urn:microsoft.com/office/officeart/2005/8/layout/list1"/>
    <dgm:cxn modelId="{F0447AFC-DCEE-8D4D-AD01-20972E237167}" type="presOf" srcId="{817B97C3-E1D1-442A-8BD1-897FC76BE96D}" destId="{6C412E3D-EE89-4C1D-B141-567CB41FF318}" srcOrd="0" destOrd="0" presId="urn:microsoft.com/office/officeart/2005/8/layout/list1"/>
    <dgm:cxn modelId="{C0E24F0A-D693-4CAA-9690-8DF16D2BD399}" srcId="{A9CB58C8-8622-4809-B361-5EFEAFDF08B9}" destId="{7E00DB0A-BDFD-4AF8-8B5B-8BE029FD81DF}" srcOrd="2" destOrd="0" parTransId="{98141A3F-FCE0-447F-A747-BB27D6904DB3}" sibTransId="{C177380D-15A9-4947-A0FA-8212A6F17102}"/>
    <dgm:cxn modelId="{D4306DDE-CD96-2A46-816A-D3F729E683BF}" type="presParOf" srcId="{B9EE28A1-F4A0-4D8F-8A3C-CF73B1539EF6}" destId="{BE2D6F69-27E7-49CA-B74D-9E8DC8363A03}" srcOrd="0" destOrd="0" presId="urn:microsoft.com/office/officeart/2005/8/layout/list1"/>
    <dgm:cxn modelId="{E0CDB425-1DA2-D248-9A10-165BC9F9C23E}" type="presParOf" srcId="{BE2D6F69-27E7-49CA-B74D-9E8DC8363A03}" destId="{5D948CD3-DD02-483A-8D33-17F5FD9B1352}" srcOrd="0" destOrd="0" presId="urn:microsoft.com/office/officeart/2005/8/layout/list1"/>
    <dgm:cxn modelId="{8DC10F21-D5CB-944B-B5B5-60F37FFAF316}" type="presParOf" srcId="{BE2D6F69-27E7-49CA-B74D-9E8DC8363A03}" destId="{D7C3D7E9-887E-46AD-BC53-0D5D29210799}" srcOrd="1" destOrd="0" presId="urn:microsoft.com/office/officeart/2005/8/layout/list1"/>
    <dgm:cxn modelId="{E22134B4-1356-FD45-BF06-CF32FD0E1004}" type="presParOf" srcId="{B9EE28A1-F4A0-4D8F-8A3C-CF73B1539EF6}" destId="{E6B7E4CC-8B36-4AA7-BD8E-C8421B198A8D}" srcOrd="1" destOrd="0" presId="urn:microsoft.com/office/officeart/2005/8/layout/list1"/>
    <dgm:cxn modelId="{BC4713C0-308E-A049-97DA-B195F403A314}" type="presParOf" srcId="{B9EE28A1-F4A0-4D8F-8A3C-CF73B1539EF6}" destId="{61691D5B-3913-46B9-A815-B091C7076EEF}" srcOrd="2" destOrd="0" presId="urn:microsoft.com/office/officeart/2005/8/layout/list1"/>
    <dgm:cxn modelId="{D14BF0D7-24B9-4847-AD9A-B3DBE5AC01AC}" type="presParOf" srcId="{B9EE28A1-F4A0-4D8F-8A3C-CF73B1539EF6}" destId="{593A5763-BFDA-4519-97DB-9E33D0794ABF}" srcOrd="3" destOrd="0" presId="urn:microsoft.com/office/officeart/2005/8/layout/list1"/>
    <dgm:cxn modelId="{87685082-4DD4-2042-B502-FB946AB5C365}" type="presParOf" srcId="{B9EE28A1-F4A0-4D8F-8A3C-CF73B1539EF6}" destId="{2CE82A97-DC15-4F38-9224-B25E65E3BF77}" srcOrd="4" destOrd="0" presId="urn:microsoft.com/office/officeart/2005/8/layout/list1"/>
    <dgm:cxn modelId="{2359B17E-928F-C142-B3C2-69B3C3026388}" type="presParOf" srcId="{2CE82A97-DC15-4F38-9224-B25E65E3BF77}" destId="{6C412E3D-EE89-4C1D-B141-567CB41FF318}" srcOrd="0" destOrd="0" presId="urn:microsoft.com/office/officeart/2005/8/layout/list1"/>
    <dgm:cxn modelId="{146C7D67-4487-6347-8D62-3F7C5094EE48}" type="presParOf" srcId="{2CE82A97-DC15-4F38-9224-B25E65E3BF77}" destId="{2ADB3132-AC30-4D48-B639-467319BFA9C5}" srcOrd="1" destOrd="0" presId="urn:microsoft.com/office/officeart/2005/8/layout/list1"/>
    <dgm:cxn modelId="{D3D9075F-77C7-744D-AF41-B6973E39341C}" type="presParOf" srcId="{B9EE28A1-F4A0-4D8F-8A3C-CF73B1539EF6}" destId="{EBB54D1D-BCAC-420F-95EE-257A200217C6}" srcOrd="5" destOrd="0" presId="urn:microsoft.com/office/officeart/2005/8/layout/list1"/>
    <dgm:cxn modelId="{D302F25D-CC18-3048-8F19-0A38C7C6B3E6}" type="presParOf" srcId="{B9EE28A1-F4A0-4D8F-8A3C-CF73B1539EF6}" destId="{B61D49FA-CFEE-4500-9D44-04279CB53A34}" srcOrd="6" destOrd="0" presId="urn:microsoft.com/office/officeart/2005/8/layout/list1"/>
    <dgm:cxn modelId="{27E205B4-62DA-4B4A-9183-23D92823086E}" type="presParOf" srcId="{B9EE28A1-F4A0-4D8F-8A3C-CF73B1539EF6}" destId="{80F30781-7D33-4E09-B1B4-C5C4410CAB74}" srcOrd="7" destOrd="0" presId="urn:microsoft.com/office/officeart/2005/8/layout/list1"/>
    <dgm:cxn modelId="{EDADC4D3-F943-304C-B117-7B529F7F6A2E}" type="presParOf" srcId="{B9EE28A1-F4A0-4D8F-8A3C-CF73B1539EF6}" destId="{D4098364-03C2-4032-AE5F-0761835850A8}" srcOrd="8" destOrd="0" presId="urn:microsoft.com/office/officeart/2005/8/layout/list1"/>
    <dgm:cxn modelId="{4573AAA4-CA72-B645-BDDE-F83E3B144B06}" type="presParOf" srcId="{D4098364-03C2-4032-AE5F-0761835850A8}" destId="{A03CD662-0518-4A83-85FD-3A9CA72EDC89}" srcOrd="0" destOrd="0" presId="urn:microsoft.com/office/officeart/2005/8/layout/list1"/>
    <dgm:cxn modelId="{4308FCE3-64E2-5847-ABBC-4CED4993E992}" type="presParOf" srcId="{D4098364-03C2-4032-AE5F-0761835850A8}" destId="{67470AA0-87E4-49B5-9FBC-26E5ABBCFAB0}" srcOrd="1" destOrd="0" presId="urn:microsoft.com/office/officeart/2005/8/layout/list1"/>
    <dgm:cxn modelId="{55A0B602-AA50-4B4D-942B-BCB9D9B50ECB}" type="presParOf" srcId="{B9EE28A1-F4A0-4D8F-8A3C-CF73B1539EF6}" destId="{049F9EE5-47EE-4051-BBF8-1268C1267E17}" srcOrd="9" destOrd="0" presId="urn:microsoft.com/office/officeart/2005/8/layout/list1"/>
    <dgm:cxn modelId="{D429A07B-FCF4-D649-90FE-74B1F9CD2357}" type="presParOf" srcId="{B9EE28A1-F4A0-4D8F-8A3C-CF73B1539EF6}" destId="{8E8B02F7-AFFE-4463-9DAB-0D7E6563C4BB}" srcOrd="10" destOrd="0" presId="urn:microsoft.com/office/officeart/2005/8/layout/list1"/>
    <dgm:cxn modelId="{6BF15A23-5E7C-9F45-98AD-E29E16DE3C8B}" type="presParOf" srcId="{B9EE28A1-F4A0-4D8F-8A3C-CF73B1539EF6}" destId="{BFBAE245-CA8B-4586-BA32-FDB51F00C0F8}" srcOrd="11" destOrd="0" presId="urn:microsoft.com/office/officeart/2005/8/layout/list1"/>
    <dgm:cxn modelId="{28E877C5-3EAA-9640-96C8-0D0B8175452C}" type="presParOf" srcId="{B9EE28A1-F4A0-4D8F-8A3C-CF73B1539EF6}" destId="{FAFC35AD-5697-4370-B557-A4EFD29B567B}" srcOrd="12" destOrd="0" presId="urn:microsoft.com/office/officeart/2005/8/layout/list1"/>
    <dgm:cxn modelId="{9DBFFBDB-D191-9A41-A812-C7B0D23DAB40}" type="presParOf" srcId="{FAFC35AD-5697-4370-B557-A4EFD29B567B}" destId="{948AF6B7-D411-4E36-9E20-26680BDC64D6}" srcOrd="0" destOrd="0" presId="urn:microsoft.com/office/officeart/2005/8/layout/list1"/>
    <dgm:cxn modelId="{E8E17BF0-C3F4-F04E-A0D4-9D6D2DC243BF}" type="presParOf" srcId="{FAFC35AD-5697-4370-B557-A4EFD29B567B}" destId="{2248B7C6-78FF-40CA-B976-6B186AEEB211}" srcOrd="1" destOrd="0" presId="urn:microsoft.com/office/officeart/2005/8/layout/list1"/>
    <dgm:cxn modelId="{E1111669-C2F8-2847-9401-26030819F9B5}" type="presParOf" srcId="{B9EE28A1-F4A0-4D8F-8A3C-CF73B1539EF6}" destId="{A619E582-6D6C-4DFB-889A-937F52CC31CA}" srcOrd="13" destOrd="0" presId="urn:microsoft.com/office/officeart/2005/8/layout/list1"/>
    <dgm:cxn modelId="{468C0F5D-0F8C-3F4C-A123-A95C5C7CE048}" type="presParOf" srcId="{B9EE28A1-F4A0-4D8F-8A3C-CF73B1539EF6}" destId="{ED73FD08-31FD-420A-9CB9-251C025D40F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CB58C8-8622-4809-B361-5EFEAFDF08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A87C1-601F-422E-8860-2533224E3A9C}">
      <dgm:prSet phldrT="[Text]"/>
      <dgm:spPr/>
      <dgm:t>
        <a:bodyPr/>
        <a:lstStyle/>
        <a:p>
          <a:r>
            <a:rPr lang="en-US" dirty="0" smtClean="0"/>
            <a:t>National Assembly (1789-1791)</a:t>
          </a:r>
          <a:endParaRPr lang="en-US" dirty="0"/>
        </a:p>
      </dgm:t>
    </dgm:pt>
    <dgm:pt modelId="{226F143B-2FCB-4133-BD65-EE0AA20EFB8D}" type="parTrans" cxnId="{B9B3FEDA-19C2-46A5-88A3-DE659C0FC5D2}">
      <dgm:prSet/>
      <dgm:spPr/>
      <dgm:t>
        <a:bodyPr/>
        <a:lstStyle/>
        <a:p>
          <a:endParaRPr lang="en-US"/>
        </a:p>
      </dgm:t>
    </dgm:pt>
    <dgm:pt modelId="{A0DFB47C-C0D6-4BE0-A430-656FE8C635C0}" type="sibTrans" cxnId="{B9B3FEDA-19C2-46A5-88A3-DE659C0FC5D2}">
      <dgm:prSet/>
      <dgm:spPr/>
      <dgm:t>
        <a:bodyPr/>
        <a:lstStyle/>
        <a:p>
          <a:endParaRPr lang="en-US"/>
        </a:p>
      </dgm:t>
    </dgm:pt>
    <dgm:pt modelId="{817B97C3-E1D1-442A-8BD1-897FC76BE96D}">
      <dgm:prSet phldrT="[Text]"/>
      <dgm:spPr/>
      <dgm:t>
        <a:bodyPr/>
        <a:lstStyle/>
        <a:p>
          <a:r>
            <a:rPr lang="en-US" dirty="0" smtClean="0">
              <a:solidFill>
                <a:schemeClr val="bg1"/>
              </a:solidFill>
            </a:rPr>
            <a:t>Legislative Assembly (1791-1792) </a:t>
          </a:r>
          <a:endParaRPr lang="en-US" dirty="0">
            <a:solidFill>
              <a:schemeClr val="bg1"/>
            </a:solidFill>
          </a:endParaRPr>
        </a:p>
      </dgm:t>
    </dgm:pt>
    <dgm:pt modelId="{06521306-19D4-411F-9079-1960CD7F5C34}" type="parTrans" cxnId="{BCAC1FA5-65B5-4317-A6C7-8FE7EBE79AD0}">
      <dgm:prSet/>
      <dgm:spPr/>
      <dgm:t>
        <a:bodyPr/>
        <a:lstStyle/>
        <a:p>
          <a:endParaRPr lang="en-US"/>
        </a:p>
      </dgm:t>
    </dgm:pt>
    <dgm:pt modelId="{72759B00-325A-47AA-97B7-7AF87AAB0EF8}" type="sibTrans" cxnId="{BCAC1FA5-65B5-4317-A6C7-8FE7EBE79AD0}">
      <dgm:prSet/>
      <dgm:spPr/>
      <dgm:t>
        <a:bodyPr/>
        <a:lstStyle/>
        <a:p>
          <a:endParaRPr lang="en-US"/>
        </a:p>
      </dgm:t>
    </dgm:pt>
    <dgm:pt modelId="{7E00DB0A-BDFD-4AF8-8B5B-8BE029FD81DF}">
      <dgm:prSet phldrT="[Text]"/>
      <dgm:spPr/>
      <dgm:t>
        <a:bodyPr/>
        <a:lstStyle/>
        <a:p>
          <a:r>
            <a:rPr lang="en-US" dirty="0" smtClean="0">
              <a:solidFill>
                <a:srgbClr val="FFFF00"/>
              </a:solidFill>
            </a:rPr>
            <a:t>Convention (1792-1795)</a:t>
          </a:r>
          <a:endParaRPr lang="en-US" dirty="0">
            <a:solidFill>
              <a:srgbClr val="FFFF00"/>
            </a:solidFill>
          </a:endParaRPr>
        </a:p>
      </dgm:t>
    </dgm:pt>
    <dgm:pt modelId="{98141A3F-FCE0-447F-A747-BB27D6904DB3}" type="parTrans" cxnId="{C0E24F0A-D693-4CAA-9690-8DF16D2BD399}">
      <dgm:prSet/>
      <dgm:spPr/>
      <dgm:t>
        <a:bodyPr/>
        <a:lstStyle/>
        <a:p>
          <a:endParaRPr lang="en-US"/>
        </a:p>
      </dgm:t>
    </dgm:pt>
    <dgm:pt modelId="{C177380D-15A9-4947-A0FA-8212A6F17102}" type="sibTrans" cxnId="{C0E24F0A-D693-4CAA-9690-8DF16D2BD399}">
      <dgm:prSet/>
      <dgm:spPr/>
      <dgm:t>
        <a:bodyPr/>
        <a:lstStyle/>
        <a:p>
          <a:endParaRPr lang="en-US"/>
        </a:p>
      </dgm:t>
    </dgm:pt>
    <dgm:pt modelId="{FB795511-0C70-420F-AC46-FC89FEAAE8A8}">
      <dgm:prSet phldrT="[Text]"/>
      <dgm:spPr/>
      <dgm:t>
        <a:bodyPr/>
        <a:lstStyle/>
        <a:p>
          <a:r>
            <a:rPr lang="en-US" dirty="0" smtClean="0"/>
            <a:t>Directory (1795-1799)</a:t>
          </a:r>
          <a:endParaRPr lang="en-US" dirty="0"/>
        </a:p>
      </dgm:t>
    </dgm:pt>
    <dgm:pt modelId="{9B2BDF79-4D20-40D0-B58A-B63AF308153E}" type="parTrans" cxnId="{F0AD20C5-1C85-45EE-A1BE-0C3AA63A5A45}">
      <dgm:prSet/>
      <dgm:spPr/>
      <dgm:t>
        <a:bodyPr/>
        <a:lstStyle/>
        <a:p>
          <a:endParaRPr lang="en-CA"/>
        </a:p>
      </dgm:t>
    </dgm:pt>
    <dgm:pt modelId="{AE5671DC-3334-4DC5-A448-79C6DEDC116B}" type="sibTrans" cxnId="{F0AD20C5-1C85-45EE-A1BE-0C3AA63A5A45}">
      <dgm:prSet/>
      <dgm:spPr/>
      <dgm:t>
        <a:bodyPr/>
        <a:lstStyle/>
        <a:p>
          <a:endParaRPr lang="en-CA"/>
        </a:p>
      </dgm:t>
    </dgm:pt>
    <dgm:pt modelId="{B9EE28A1-F4A0-4D8F-8A3C-CF73B1539EF6}" type="pres">
      <dgm:prSet presAssocID="{A9CB58C8-8622-4809-B361-5EFEAFDF08B9}" presName="linear" presStyleCnt="0">
        <dgm:presLayoutVars>
          <dgm:dir/>
          <dgm:animLvl val="lvl"/>
          <dgm:resizeHandles val="exact"/>
        </dgm:presLayoutVars>
      </dgm:prSet>
      <dgm:spPr/>
      <dgm:t>
        <a:bodyPr/>
        <a:lstStyle/>
        <a:p>
          <a:endParaRPr lang="en-US"/>
        </a:p>
      </dgm:t>
    </dgm:pt>
    <dgm:pt modelId="{BE2D6F69-27E7-49CA-B74D-9E8DC8363A03}" type="pres">
      <dgm:prSet presAssocID="{95CA87C1-601F-422E-8860-2533224E3A9C}" presName="parentLin" presStyleCnt="0"/>
      <dgm:spPr/>
    </dgm:pt>
    <dgm:pt modelId="{5D948CD3-DD02-483A-8D33-17F5FD9B1352}" type="pres">
      <dgm:prSet presAssocID="{95CA87C1-601F-422E-8860-2533224E3A9C}" presName="parentLeftMargin" presStyleLbl="node1" presStyleIdx="0" presStyleCnt="4"/>
      <dgm:spPr/>
      <dgm:t>
        <a:bodyPr/>
        <a:lstStyle/>
        <a:p>
          <a:endParaRPr lang="en-US"/>
        </a:p>
      </dgm:t>
    </dgm:pt>
    <dgm:pt modelId="{D7C3D7E9-887E-46AD-BC53-0D5D29210799}" type="pres">
      <dgm:prSet presAssocID="{95CA87C1-601F-422E-8860-2533224E3A9C}" presName="parentText" presStyleLbl="node1" presStyleIdx="0" presStyleCnt="4">
        <dgm:presLayoutVars>
          <dgm:chMax val="0"/>
          <dgm:bulletEnabled val="1"/>
        </dgm:presLayoutVars>
      </dgm:prSet>
      <dgm:spPr/>
      <dgm:t>
        <a:bodyPr/>
        <a:lstStyle/>
        <a:p>
          <a:endParaRPr lang="en-US"/>
        </a:p>
      </dgm:t>
    </dgm:pt>
    <dgm:pt modelId="{E6B7E4CC-8B36-4AA7-BD8E-C8421B198A8D}" type="pres">
      <dgm:prSet presAssocID="{95CA87C1-601F-422E-8860-2533224E3A9C}" presName="negativeSpace" presStyleCnt="0"/>
      <dgm:spPr/>
    </dgm:pt>
    <dgm:pt modelId="{61691D5B-3913-46B9-A815-B091C7076EEF}" type="pres">
      <dgm:prSet presAssocID="{95CA87C1-601F-422E-8860-2533224E3A9C}" presName="childText" presStyleLbl="conFgAcc1" presStyleIdx="0" presStyleCnt="4">
        <dgm:presLayoutVars>
          <dgm:bulletEnabled val="1"/>
        </dgm:presLayoutVars>
      </dgm:prSet>
      <dgm:spPr/>
      <dgm:t>
        <a:bodyPr/>
        <a:lstStyle/>
        <a:p>
          <a:endParaRPr lang="en-US"/>
        </a:p>
      </dgm:t>
    </dgm:pt>
    <dgm:pt modelId="{593A5763-BFDA-4519-97DB-9E33D0794ABF}" type="pres">
      <dgm:prSet presAssocID="{A0DFB47C-C0D6-4BE0-A430-656FE8C635C0}" presName="spaceBetweenRectangles" presStyleCnt="0"/>
      <dgm:spPr/>
    </dgm:pt>
    <dgm:pt modelId="{2CE82A97-DC15-4F38-9224-B25E65E3BF77}" type="pres">
      <dgm:prSet presAssocID="{817B97C3-E1D1-442A-8BD1-897FC76BE96D}" presName="parentLin" presStyleCnt="0"/>
      <dgm:spPr/>
    </dgm:pt>
    <dgm:pt modelId="{6C412E3D-EE89-4C1D-B141-567CB41FF318}" type="pres">
      <dgm:prSet presAssocID="{817B97C3-E1D1-442A-8BD1-897FC76BE96D}" presName="parentLeftMargin" presStyleLbl="node1" presStyleIdx="0" presStyleCnt="4"/>
      <dgm:spPr/>
      <dgm:t>
        <a:bodyPr/>
        <a:lstStyle/>
        <a:p>
          <a:endParaRPr lang="en-US"/>
        </a:p>
      </dgm:t>
    </dgm:pt>
    <dgm:pt modelId="{2ADB3132-AC30-4D48-B639-467319BFA9C5}" type="pres">
      <dgm:prSet presAssocID="{817B97C3-E1D1-442A-8BD1-897FC76BE96D}" presName="parentText" presStyleLbl="node1" presStyleIdx="1" presStyleCnt="4">
        <dgm:presLayoutVars>
          <dgm:chMax val="0"/>
          <dgm:bulletEnabled val="1"/>
        </dgm:presLayoutVars>
      </dgm:prSet>
      <dgm:spPr/>
      <dgm:t>
        <a:bodyPr/>
        <a:lstStyle/>
        <a:p>
          <a:endParaRPr lang="en-US"/>
        </a:p>
      </dgm:t>
    </dgm:pt>
    <dgm:pt modelId="{EBB54D1D-BCAC-420F-95EE-257A200217C6}" type="pres">
      <dgm:prSet presAssocID="{817B97C3-E1D1-442A-8BD1-897FC76BE96D}" presName="negativeSpace" presStyleCnt="0"/>
      <dgm:spPr/>
    </dgm:pt>
    <dgm:pt modelId="{B61D49FA-CFEE-4500-9D44-04279CB53A34}" type="pres">
      <dgm:prSet presAssocID="{817B97C3-E1D1-442A-8BD1-897FC76BE96D}" presName="childText" presStyleLbl="conFgAcc1" presStyleIdx="1" presStyleCnt="4">
        <dgm:presLayoutVars>
          <dgm:bulletEnabled val="1"/>
        </dgm:presLayoutVars>
      </dgm:prSet>
      <dgm:spPr/>
    </dgm:pt>
    <dgm:pt modelId="{80F30781-7D33-4E09-B1B4-C5C4410CAB74}" type="pres">
      <dgm:prSet presAssocID="{72759B00-325A-47AA-97B7-7AF87AAB0EF8}" presName="spaceBetweenRectangles" presStyleCnt="0"/>
      <dgm:spPr/>
    </dgm:pt>
    <dgm:pt modelId="{D4098364-03C2-4032-AE5F-0761835850A8}" type="pres">
      <dgm:prSet presAssocID="{7E00DB0A-BDFD-4AF8-8B5B-8BE029FD81DF}" presName="parentLin" presStyleCnt="0"/>
      <dgm:spPr/>
    </dgm:pt>
    <dgm:pt modelId="{A03CD662-0518-4A83-85FD-3A9CA72EDC89}" type="pres">
      <dgm:prSet presAssocID="{7E00DB0A-BDFD-4AF8-8B5B-8BE029FD81DF}" presName="parentLeftMargin" presStyleLbl="node1" presStyleIdx="1" presStyleCnt="4"/>
      <dgm:spPr/>
      <dgm:t>
        <a:bodyPr/>
        <a:lstStyle/>
        <a:p>
          <a:endParaRPr lang="en-US"/>
        </a:p>
      </dgm:t>
    </dgm:pt>
    <dgm:pt modelId="{67470AA0-87E4-49B5-9FBC-26E5ABBCFAB0}" type="pres">
      <dgm:prSet presAssocID="{7E00DB0A-BDFD-4AF8-8B5B-8BE029FD81DF}" presName="parentText" presStyleLbl="node1" presStyleIdx="2" presStyleCnt="4">
        <dgm:presLayoutVars>
          <dgm:chMax val="0"/>
          <dgm:bulletEnabled val="1"/>
        </dgm:presLayoutVars>
      </dgm:prSet>
      <dgm:spPr/>
      <dgm:t>
        <a:bodyPr/>
        <a:lstStyle/>
        <a:p>
          <a:endParaRPr lang="en-US"/>
        </a:p>
      </dgm:t>
    </dgm:pt>
    <dgm:pt modelId="{049F9EE5-47EE-4051-BBF8-1268C1267E17}" type="pres">
      <dgm:prSet presAssocID="{7E00DB0A-BDFD-4AF8-8B5B-8BE029FD81DF}" presName="negativeSpace" presStyleCnt="0"/>
      <dgm:spPr/>
    </dgm:pt>
    <dgm:pt modelId="{8E8B02F7-AFFE-4463-9DAB-0D7E6563C4BB}" type="pres">
      <dgm:prSet presAssocID="{7E00DB0A-BDFD-4AF8-8B5B-8BE029FD81DF}" presName="childText" presStyleLbl="conFgAcc1" presStyleIdx="2" presStyleCnt="4">
        <dgm:presLayoutVars>
          <dgm:bulletEnabled val="1"/>
        </dgm:presLayoutVars>
      </dgm:prSet>
      <dgm:spPr/>
    </dgm:pt>
    <dgm:pt modelId="{BFBAE245-CA8B-4586-BA32-FDB51F00C0F8}" type="pres">
      <dgm:prSet presAssocID="{C177380D-15A9-4947-A0FA-8212A6F17102}" presName="spaceBetweenRectangles" presStyleCnt="0"/>
      <dgm:spPr/>
    </dgm:pt>
    <dgm:pt modelId="{FAFC35AD-5697-4370-B557-A4EFD29B567B}" type="pres">
      <dgm:prSet presAssocID="{FB795511-0C70-420F-AC46-FC89FEAAE8A8}" presName="parentLin" presStyleCnt="0"/>
      <dgm:spPr/>
    </dgm:pt>
    <dgm:pt modelId="{948AF6B7-D411-4E36-9E20-26680BDC64D6}" type="pres">
      <dgm:prSet presAssocID="{FB795511-0C70-420F-AC46-FC89FEAAE8A8}" presName="parentLeftMargin" presStyleLbl="node1" presStyleIdx="2" presStyleCnt="4"/>
      <dgm:spPr/>
      <dgm:t>
        <a:bodyPr/>
        <a:lstStyle/>
        <a:p>
          <a:endParaRPr lang="en-US"/>
        </a:p>
      </dgm:t>
    </dgm:pt>
    <dgm:pt modelId="{2248B7C6-78FF-40CA-B976-6B186AEEB211}" type="pres">
      <dgm:prSet presAssocID="{FB795511-0C70-420F-AC46-FC89FEAAE8A8}" presName="parentText" presStyleLbl="node1" presStyleIdx="3" presStyleCnt="4">
        <dgm:presLayoutVars>
          <dgm:chMax val="0"/>
          <dgm:bulletEnabled val="1"/>
        </dgm:presLayoutVars>
      </dgm:prSet>
      <dgm:spPr/>
      <dgm:t>
        <a:bodyPr/>
        <a:lstStyle/>
        <a:p>
          <a:endParaRPr lang="en-US"/>
        </a:p>
      </dgm:t>
    </dgm:pt>
    <dgm:pt modelId="{A619E582-6D6C-4DFB-889A-937F52CC31CA}" type="pres">
      <dgm:prSet presAssocID="{FB795511-0C70-420F-AC46-FC89FEAAE8A8}" presName="negativeSpace" presStyleCnt="0"/>
      <dgm:spPr/>
    </dgm:pt>
    <dgm:pt modelId="{ED73FD08-31FD-420A-9CB9-251C025D40FA}" type="pres">
      <dgm:prSet presAssocID="{FB795511-0C70-420F-AC46-FC89FEAAE8A8}" presName="childText" presStyleLbl="conFgAcc1" presStyleIdx="3" presStyleCnt="4">
        <dgm:presLayoutVars>
          <dgm:bulletEnabled val="1"/>
        </dgm:presLayoutVars>
      </dgm:prSet>
      <dgm:spPr/>
    </dgm:pt>
  </dgm:ptLst>
  <dgm:cxnLst>
    <dgm:cxn modelId="{B3E73A9A-8558-C345-A8A9-0531E7DDC931}" type="presOf" srcId="{95CA87C1-601F-422E-8860-2533224E3A9C}" destId="{D7C3D7E9-887E-46AD-BC53-0D5D29210799}" srcOrd="1" destOrd="0" presId="urn:microsoft.com/office/officeart/2005/8/layout/list1"/>
    <dgm:cxn modelId="{44D5AD02-2143-1348-A142-CE4B05D570C9}" type="presOf" srcId="{FB795511-0C70-420F-AC46-FC89FEAAE8A8}" destId="{2248B7C6-78FF-40CA-B976-6B186AEEB211}" srcOrd="1" destOrd="0" presId="urn:microsoft.com/office/officeart/2005/8/layout/list1"/>
    <dgm:cxn modelId="{61CE37F9-C55A-784A-9D27-739AE04C75A0}" type="presOf" srcId="{FB795511-0C70-420F-AC46-FC89FEAAE8A8}" destId="{948AF6B7-D411-4E36-9E20-26680BDC64D6}" srcOrd="0" destOrd="0" presId="urn:microsoft.com/office/officeart/2005/8/layout/list1"/>
    <dgm:cxn modelId="{BCAC1FA5-65B5-4317-A6C7-8FE7EBE79AD0}" srcId="{A9CB58C8-8622-4809-B361-5EFEAFDF08B9}" destId="{817B97C3-E1D1-442A-8BD1-897FC76BE96D}" srcOrd="1" destOrd="0" parTransId="{06521306-19D4-411F-9079-1960CD7F5C34}" sibTransId="{72759B00-325A-47AA-97B7-7AF87AAB0EF8}"/>
    <dgm:cxn modelId="{C80F3348-0B85-FE49-9A62-22AF048AEBA6}" type="presOf" srcId="{7E00DB0A-BDFD-4AF8-8B5B-8BE029FD81DF}" destId="{A03CD662-0518-4A83-85FD-3A9CA72EDC89}" srcOrd="0" destOrd="0" presId="urn:microsoft.com/office/officeart/2005/8/layout/list1"/>
    <dgm:cxn modelId="{B9B3FEDA-19C2-46A5-88A3-DE659C0FC5D2}" srcId="{A9CB58C8-8622-4809-B361-5EFEAFDF08B9}" destId="{95CA87C1-601F-422E-8860-2533224E3A9C}" srcOrd="0" destOrd="0" parTransId="{226F143B-2FCB-4133-BD65-EE0AA20EFB8D}" sibTransId="{A0DFB47C-C0D6-4BE0-A430-656FE8C635C0}"/>
    <dgm:cxn modelId="{F0AD20C5-1C85-45EE-A1BE-0C3AA63A5A45}" srcId="{A9CB58C8-8622-4809-B361-5EFEAFDF08B9}" destId="{FB795511-0C70-420F-AC46-FC89FEAAE8A8}" srcOrd="3" destOrd="0" parTransId="{9B2BDF79-4D20-40D0-B58A-B63AF308153E}" sibTransId="{AE5671DC-3334-4DC5-A448-79C6DEDC116B}"/>
    <dgm:cxn modelId="{7C2A2411-6136-0043-BB28-563CE207C9EE}" type="presOf" srcId="{95CA87C1-601F-422E-8860-2533224E3A9C}" destId="{5D948CD3-DD02-483A-8D33-17F5FD9B1352}" srcOrd="0" destOrd="0" presId="urn:microsoft.com/office/officeart/2005/8/layout/list1"/>
    <dgm:cxn modelId="{BF90D195-56BA-7E4B-9D48-A5F4D2EFFCDC}" type="presOf" srcId="{A9CB58C8-8622-4809-B361-5EFEAFDF08B9}" destId="{B9EE28A1-F4A0-4D8F-8A3C-CF73B1539EF6}" srcOrd="0" destOrd="0" presId="urn:microsoft.com/office/officeart/2005/8/layout/list1"/>
    <dgm:cxn modelId="{99C0C797-7A7A-304A-8B3D-365CAC0D3B0E}" type="presOf" srcId="{817B97C3-E1D1-442A-8BD1-897FC76BE96D}" destId="{2ADB3132-AC30-4D48-B639-467319BFA9C5}" srcOrd="1" destOrd="0" presId="urn:microsoft.com/office/officeart/2005/8/layout/list1"/>
    <dgm:cxn modelId="{87DBF1CE-1894-1149-9F8D-A7AB55CFC07D}" type="presOf" srcId="{7E00DB0A-BDFD-4AF8-8B5B-8BE029FD81DF}" destId="{67470AA0-87E4-49B5-9FBC-26E5ABBCFAB0}" srcOrd="1" destOrd="0" presId="urn:microsoft.com/office/officeart/2005/8/layout/list1"/>
    <dgm:cxn modelId="{C0E24F0A-D693-4CAA-9690-8DF16D2BD399}" srcId="{A9CB58C8-8622-4809-B361-5EFEAFDF08B9}" destId="{7E00DB0A-BDFD-4AF8-8B5B-8BE029FD81DF}" srcOrd="2" destOrd="0" parTransId="{98141A3F-FCE0-447F-A747-BB27D6904DB3}" sibTransId="{C177380D-15A9-4947-A0FA-8212A6F17102}"/>
    <dgm:cxn modelId="{762227C3-AAAF-8A4F-BD0F-2F4B0E886B7C}" type="presOf" srcId="{817B97C3-E1D1-442A-8BD1-897FC76BE96D}" destId="{6C412E3D-EE89-4C1D-B141-567CB41FF318}" srcOrd="0" destOrd="0" presId="urn:microsoft.com/office/officeart/2005/8/layout/list1"/>
    <dgm:cxn modelId="{72A7FC32-549E-FA49-A6F7-A5C9713E6921}" type="presParOf" srcId="{B9EE28A1-F4A0-4D8F-8A3C-CF73B1539EF6}" destId="{BE2D6F69-27E7-49CA-B74D-9E8DC8363A03}" srcOrd="0" destOrd="0" presId="urn:microsoft.com/office/officeart/2005/8/layout/list1"/>
    <dgm:cxn modelId="{CB190B3D-90B4-7846-B89D-A0B4C1649938}" type="presParOf" srcId="{BE2D6F69-27E7-49CA-B74D-9E8DC8363A03}" destId="{5D948CD3-DD02-483A-8D33-17F5FD9B1352}" srcOrd="0" destOrd="0" presId="urn:microsoft.com/office/officeart/2005/8/layout/list1"/>
    <dgm:cxn modelId="{16BE61BA-7917-EC46-8789-F8AE8EA191D4}" type="presParOf" srcId="{BE2D6F69-27E7-49CA-B74D-9E8DC8363A03}" destId="{D7C3D7E9-887E-46AD-BC53-0D5D29210799}" srcOrd="1" destOrd="0" presId="urn:microsoft.com/office/officeart/2005/8/layout/list1"/>
    <dgm:cxn modelId="{611200FF-7FA0-3048-B83F-DF383E14F376}" type="presParOf" srcId="{B9EE28A1-F4A0-4D8F-8A3C-CF73B1539EF6}" destId="{E6B7E4CC-8B36-4AA7-BD8E-C8421B198A8D}" srcOrd="1" destOrd="0" presId="urn:microsoft.com/office/officeart/2005/8/layout/list1"/>
    <dgm:cxn modelId="{42D5354E-CB1F-264C-A6FF-811E8C845C5E}" type="presParOf" srcId="{B9EE28A1-F4A0-4D8F-8A3C-CF73B1539EF6}" destId="{61691D5B-3913-46B9-A815-B091C7076EEF}" srcOrd="2" destOrd="0" presId="urn:microsoft.com/office/officeart/2005/8/layout/list1"/>
    <dgm:cxn modelId="{FE0AB016-300F-344B-948A-540373E45BB0}" type="presParOf" srcId="{B9EE28A1-F4A0-4D8F-8A3C-CF73B1539EF6}" destId="{593A5763-BFDA-4519-97DB-9E33D0794ABF}" srcOrd="3" destOrd="0" presId="urn:microsoft.com/office/officeart/2005/8/layout/list1"/>
    <dgm:cxn modelId="{B86D3430-A3FB-1E4F-8801-A85BFFC5DF7E}" type="presParOf" srcId="{B9EE28A1-F4A0-4D8F-8A3C-CF73B1539EF6}" destId="{2CE82A97-DC15-4F38-9224-B25E65E3BF77}" srcOrd="4" destOrd="0" presId="urn:microsoft.com/office/officeart/2005/8/layout/list1"/>
    <dgm:cxn modelId="{C8BE729D-59C4-B240-BDDC-DA16B72536FA}" type="presParOf" srcId="{2CE82A97-DC15-4F38-9224-B25E65E3BF77}" destId="{6C412E3D-EE89-4C1D-B141-567CB41FF318}" srcOrd="0" destOrd="0" presId="urn:microsoft.com/office/officeart/2005/8/layout/list1"/>
    <dgm:cxn modelId="{A068223B-9945-2341-B097-AC6340831259}" type="presParOf" srcId="{2CE82A97-DC15-4F38-9224-B25E65E3BF77}" destId="{2ADB3132-AC30-4D48-B639-467319BFA9C5}" srcOrd="1" destOrd="0" presId="urn:microsoft.com/office/officeart/2005/8/layout/list1"/>
    <dgm:cxn modelId="{BAB1730A-7B0F-864E-A5E9-39E153811C61}" type="presParOf" srcId="{B9EE28A1-F4A0-4D8F-8A3C-CF73B1539EF6}" destId="{EBB54D1D-BCAC-420F-95EE-257A200217C6}" srcOrd="5" destOrd="0" presId="urn:microsoft.com/office/officeart/2005/8/layout/list1"/>
    <dgm:cxn modelId="{1D48506B-DCBD-1740-92A0-9C3173774C51}" type="presParOf" srcId="{B9EE28A1-F4A0-4D8F-8A3C-CF73B1539EF6}" destId="{B61D49FA-CFEE-4500-9D44-04279CB53A34}" srcOrd="6" destOrd="0" presId="urn:microsoft.com/office/officeart/2005/8/layout/list1"/>
    <dgm:cxn modelId="{25BF8FA2-BBF6-024D-88A9-0EC0FE250777}" type="presParOf" srcId="{B9EE28A1-F4A0-4D8F-8A3C-CF73B1539EF6}" destId="{80F30781-7D33-4E09-B1B4-C5C4410CAB74}" srcOrd="7" destOrd="0" presId="urn:microsoft.com/office/officeart/2005/8/layout/list1"/>
    <dgm:cxn modelId="{1AA7D367-E88D-904E-80A0-C95E2B94DE8A}" type="presParOf" srcId="{B9EE28A1-F4A0-4D8F-8A3C-CF73B1539EF6}" destId="{D4098364-03C2-4032-AE5F-0761835850A8}" srcOrd="8" destOrd="0" presId="urn:microsoft.com/office/officeart/2005/8/layout/list1"/>
    <dgm:cxn modelId="{CDE60524-7DD8-934D-99E5-C98CC8A9EDD4}" type="presParOf" srcId="{D4098364-03C2-4032-AE5F-0761835850A8}" destId="{A03CD662-0518-4A83-85FD-3A9CA72EDC89}" srcOrd="0" destOrd="0" presId="urn:microsoft.com/office/officeart/2005/8/layout/list1"/>
    <dgm:cxn modelId="{C7989C29-4B03-8449-A30F-42FF481C9C77}" type="presParOf" srcId="{D4098364-03C2-4032-AE5F-0761835850A8}" destId="{67470AA0-87E4-49B5-9FBC-26E5ABBCFAB0}" srcOrd="1" destOrd="0" presId="urn:microsoft.com/office/officeart/2005/8/layout/list1"/>
    <dgm:cxn modelId="{4F0C527A-32C3-3146-A331-140DC5290B54}" type="presParOf" srcId="{B9EE28A1-F4A0-4D8F-8A3C-CF73B1539EF6}" destId="{049F9EE5-47EE-4051-BBF8-1268C1267E17}" srcOrd="9" destOrd="0" presId="urn:microsoft.com/office/officeart/2005/8/layout/list1"/>
    <dgm:cxn modelId="{5648496B-9FAD-8E4C-80C2-8DA564738006}" type="presParOf" srcId="{B9EE28A1-F4A0-4D8F-8A3C-CF73B1539EF6}" destId="{8E8B02F7-AFFE-4463-9DAB-0D7E6563C4BB}" srcOrd="10" destOrd="0" presId="urn:microsoft.com/office/officeart/2005/8/layout/list1"/>
    <dgm:cxn modelId="{A0F38930-C72A-EF42-B82F-0B7505839844}" type="presParOf" srcId="{B9EE28A1-F4A0-4D8F-8A3C-CF73B1539EF6}" destId="{BFBAE245-CA8B-4586-BA32-FDB51F00C0F8}" srcOrd="11" destOrd="0" presId="urn:microsoft.com/office/officeart/2005/8/layout/list1"/>
    <dgm:cxn modelId="{5976FC90-41AB-1445-910E-0EF9CDC8FCFB}" type="presParOf" srcId="{B9EE28A1-F4A0-4D8F-8A3C-CF73B1539EF6}" destId="{FAFC35AD-5697-4370-B557-A4EFD29B567B}" srcOrd="12" destOrd="0" presId="urn:microsoft.com/office/officeart/2005/8/layout/list1"/>
    <dgm:cxn modelId="{A9A89D89-0C1D-5C4A-8C18-098DFFCAE764}" type="presParOf" srcId="{FAFC35AD-5697-4370-B557-A4EFD29B567B}" destId="{948AF6B7-D411-4E36-9E20-26680BDC64D6}" srcOrd="0" destOrd="0" presId="urn:microsoft.com/office/officeart/2005/8/layout/list1"/>
    <dgm:cxn modelId="{193C6109-C244-A34F-AE42-7FB53BBAE213}" type="presParOf" srcId="{FAFC35AD-5697-4370-B557-A4EFD29B567B}" destId="{2248B7C6-78FF-40CA-B976-6B186AEEB211}" srcOrd="1" destOrd="0" presId="urn:microsoft.com/office/officeart/2005/8/layout/list1"/>
    <dgm:cxn modelId="{90367B53-8338-B443-9C37-2434C1727735}" type="presParOf" srcId="{B9EE28A1-F4A0-4D8F-8A3C-CF73B1539EF6}" destId="{A619E582-6D6C-4DFB-889A-937F52CC31CA}" srcOrd="13" destOrd="0" presId="urn:microsoft.com/office/officeart/2005/8/layout/list1"/>
    <dgm:cxn modelId="{C99148CC-17F6-BE43-8A71-F1B963FABCE4}" type="presParOf" srcId="{B9EE28A1-F4A0-4D8F-8A3C-CF73B1539EF6}" destId="{ED73FD08-31FD-420A-9CB9-251C025D40F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1D5B-3913-46B9-A815-B091C7076EEF}">
      <dsp:nvSpPr>
        <dsp:cNvPr id="0" name=""/>
        <dsp:cNvSpPr/>
      </dsp:nvSpPr>
      <dsp:spPr>
        <a:xfrm>
          <a:off x="0" y="431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3D7E9-887E-46AD-BC53-0D5D29210799}">
      <dsp:nvSpPr>
        <dsp:cNvPr id="0" name=""/>
        <dsp:cNvSpPr/>
      </dsp:nvSpPr>
      <dsp:spPr>
        <a:xfrm>
          <a:off x="411480" y="62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National Assembly (1789-1791)</a:t>
          </a:r>
          <a:endParaRPr lang="en-US" sz="2500" kern="1200" dirty="0"/>
        </a:p>
      </dsp:txBody>
      <dsp:txXfrm>
        <a:off x="447506" y="98507"/>
        <a:ext cx="5688668" cy="665948"/>
      </dsp:txXfrm>
    </dsp:sp>
    <dsp:sp modelId="{B61D49FA-CFEE-4500-9D44-04279CB53A34}">
      <dsp:nvSpPr>
        <dsp:cNvPr id="0" name=""/>
        <dsp:cNvSpPr/>
      </dsp:nvSpPr>
      <dsp:spPr>
        <a:xfrm>
          <a:off x="0" y="1565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B3132-AC30-4D48-B639-467319BFA9C5}">
      <dsp:nvSpPr>
        <dsp:cNvPr id="0" name=""/>
        <dsp:cNvSpPr/>
      </dsp:nvSpPr>
      <dsp:spPr>
        <a:xfrm>
          <a:off x="411480" y="1196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solidFill>
                <a:srgbClr val="FFFF00"/>
              </a:solidFill>
            </a:rPr>
            <a:t>Legislative Assembly (1791-1792) </a:t>
          </a:r>
          <a:endParaRPr lang="en-US" sz="2500" kern="1200" dirty="0">
            <a:solidFill>
              <a:srgbClr val="FFFF00"/>
            </a:solidFill>
          </a:endParaRPr>
        </a:p>
      </dsp:txBody>
      <dsp:txXfrm>
        <a:off x="447506" y="1232507"/>
        <a:ext cx="5688668" cy="665948"/>
      </dsp:txXfrm>
    </dsp:sp>
    <dsp:sp modelId="{8E8B02F7-AFFE-4463-9DAB-0D7E6563C4BB}">
      <dsp:nvSpPr>
        <dsp:cNvPr id="0" name=""/>
        <dsp:cNvSpPr/>
      </dsp:nvSpPr>
      <dsp:spPr>
        <a:xfrm>
          <a:off x="0" y="2699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70AA0-87E4-49B5-9FBC-26E5ABBCFAB0}">
      <dsp:nvSpPr>
        <dsp:cNvPr id="0" name=""/>
        <dsp:cNvSpPr/>
      </dsp:nvSpPr>
      <dsp:spPr>
        <a:xfrm>
          <a:off x="411480" y="2330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Convention (1792-1795)</a:t>
          </a:r>
          <a:endParaRPr lang="en-US" sz="2500" kern="1200" dirty="0"/>
        </a:p>
      </dsp:txBody>
      <dsp:txXfrm>
        <a:off x="447506" y="2366507"/>
        <a:ext cx="5688668" cy="665948"/>
      </dsp:txXfrm>
    </dsp:sp>
    <dsp:sp modelId="{ED73FD08-31FD-420A-9CB9-251C025D40FA}">
      <dsp:nvSpPr>
        <dsp:cNvPr id="0" name=""/>
        <dsp:cNvSpPr/>
      </dsp:nvSpPr>
      <dsp:spPr>
        <a:xfrm>
          <a:off x="0" y="3833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8B7C6-78FF-40CA-B976-6B186AEEB211}">
      <dsp:nvSpPr>
        <dsp:cNvPr id="0" name=""/>
        <dsp:cNvSpPr/>
      </dsp:nvSpPr>
      <dsp:spPr>
        <a:xfrm>
          <a:off x="411480" y="3464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Directory (1795-1799)</a:t>
          </a:r>
          <a:endParaRPr lang="en-US" sz="2500" kern="1200" dirty="0"/>
        </a:p>
      </dsp:txBody>
      <dsp:txXfrm>
        <a:off x="447506" y="3500507"/>
        <a:ext cx="568866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1D5B-3913-46B9-A815-B091C7076EEF}">
      <dsp:nvSpPr>
        <dsp:cNvPr id="0" name=""/>
        <dsp:cNvSpPr/>
      </dsp:nvSpPr>
      <dsp:spPr>
        <a:xfrm>
          <a:off x="0" y="431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3D7E9-887E-46AD-BC53-0D5D29210799}">
      <dsp:nvSpPr>
        <dsp:cNvPr id="0" name=""/>
        <dsp:cNvSpPr/>
      </dsp:nvSpPr>
      <dsp:spPr>
        <a:xfrm>
          <a:off x="411480" y="62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National Assembly (1789-1791)</a:t>
          </a:r>
          <a:endParaRPr lang="en-US" sz="2500" kern="1200" dirty="0"/>
        </a:p>
      </dsp:txBody>
      <dsp:txXfrm>
        <a:off x="447506" y="98507"/>
        <a:ext cx="5688668" cy="665948"/>
      </dsp:txXfrm>
    </dsp:sp>
    <dsp:sp modelId="{B61D49FA-CFEE-4500-9D44-04279CB53A34}">
      <dsp:nvSpPr>
        <dsp:cNvPr id="0" name=""/>
        <dsp:cNvSpPr/>
      </dsp:nvSpPr>
      <dsp:spPr>
        <a:xfrm>
          <a:off x="0" y="1565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B3132-AC30-4D48-B639-467319BFA9C5}">
      <dsp:nvSpPr>
        <dsp:cNvPr id="0" name=""/>
        <dsp:cNvSpPr/>
      </dsp:nvSpPr>
      <dsp:spPr>
        <a:xfrm>
          <a:off x="411480" y="1196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solidFill>
                <a:schemeClr val="bg1"/>
              </a:solidFill>
            </a:rPr>
            <a:t>Legislative Assembly (1791-1792) </a:t>
          </a:r>
          <a:endParaRPr lang="en-US" sz="2500" kern="1200" dirty="0">
            <a:solidFill>
              <a:schemeClr val="bg1"/>
            </a:solidFill>
          </a:endParaRPr>
        </a:p>
      </dsp:txBody>
      <dsp:txXfrm>
        <a:off x="447506" y="1232507"/>
        <a:ext cx="5688668" cy="665948"/>
      </dsp:txXfrm>
    </dsp:sp>
    <dsp:sp modelId="{8E8B02F7-AFFE-4463-9DAB-0D7E6563C4BB}">
      <dsp:nvSpPr>
        <dsp:cNvPr id="0" name=""/>
        <dsp:cNvSpPr/>
      </dsp:nvSpPr>
      <dsp:spPr>
        <a:xfrm>
          <a:off x="0" y="2699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70AA0-87E4-49B5-9FBC-26E5ABBCFAB0}">
      <dsp:nvSpPr>
        <dsp:cNvPr id="0" name=""/>
        <dsp:cNvSpPr/>
      </dsp:nvSpPr>
      <dsp:spPr>
        <a:xfrm>
          <a:off x="411480" y="2330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solidFill>
                <a:srgbClr val="FFFF00"/>
              </a:solidFill>
            </a:rPr>
            <a:t>Convention (1792-1795)</a:t>
          </a:r>
          <a:endParaRPr lang="en-US" sz="2500" kern="1200" dirty="0">
            <a:solidFill>
              <a:srgbClr val="FFFF00"/>
            </a:solidFill>
          </a:endParaRPr>
        </a:p>
      </dsp:txBody>
      <dsp:txXfrm>
        <a:off x="447506" y="2366507"/>
        <a:ext cx="5688668" cy="665948"/>
      </dsp:txXfrm>
    </dsp:sp>
    <dsp:sp modelId="{ED73FD08-31FD-420A-9CB9-251C025D40FA}">
      <dsp:nvSpPr>
        <dsp:cNvPr id="0" name=""/>
        <dsp:cNvSpPr/>
      </dsp:nvSpPr>
      <dsp:spPr>
        <a:xfrm>
          <a:off x="0" y="3833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8B7C6-78FF-40CA-B976-6B186AEEB211}">
      <dsp:nvSpPr>
        <dsp:cNvPr id="0" name=""/>
        <dsp:cNvSpPr/>
      </dsp:nvSpPr>
      <dsp:spPr>
        <a:xfrm>
          <a:off x="411480" y="3464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Directory (1795-1799)</a:t>
          </a:r>
          <a:endParaRPr lang="en-US" sz="2500" kern="1200" dirty="0"/>
        </a:p>
      </dsp:txBody>
      <dsp:txXfrm>
        <a:off x="447506" y="3500507"/>
        <a:ext cx="5688668"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0FBD7-536E-EB4E-A2F8-A660D3B5C2AD}" type="datetimeFigureOut">
              <a:rPr lang="en-CA" smtClean="0"/>
              <a:t>2015-11-17</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1DD33-F1C1-3043-99F6-FE47B6E48BDF}" type="slidenum">
              <a:rPr lang="en-CA" smtClean="0"/>
              <a:t>‹#›</a:t>
            </a:fld>
            <a:endParaRPr lang="en-CA"/>
          </a:p>
        </p:txBody>
      </p:sp>
    </p:spTree>
    <p:extLst>
      <p:ext uri="{BB962C8B-B14F-4D97-AF65-F5344CB8AC3E}">
        <p14:creationId xmlns:p14="http://schemas.microsoft.com/office/powerpoint/2010/main" val="787539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BCEEC-772F-4ECD-9B52-3A717E7A91EE}" type="slidenum">
              <a:rPr lang="en-CA">
                <a:solidFill>
                  <a:srgbClr val="000000"/>
                </a:solidFill>
              </a:rPr>
              <a:pPr/>
              <a:t>3</a:t>
            </a:fld>
            <a:endParaRPr lang="en-CA">
              <a:solidFill>
                <a:srgbClr val="000000"/>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127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charset="0"/>
                <a:ea typeface="ＭＳ Ｐゴシック" charset="-128"/>
              </a:defRPr>
            </a:lvl1pPr>
            <a:lvl2pPr marL="742950" indent="-285750" defTabSz="965200">
              <a:spcBef>
                <a:spcPct val="30000"/>
              </a:spcBef>
              <a:defRPr sz="1200">
                <a:solidFill>
                  <a:schemeClr val="tx1"/>
                </a:solidFill>
                <a:latin typeface="Times New Roman" charset="0"/>
                <a:ea typeface="ＭＳ Ｐゴシック" charset="-128"/>
              </a:defRPr>
            </a:lvl2pPr>
            <a:lvl3pPr marL="1143000" indent="-228600" defTabSz="965200">
              <a:spcBef>
                <a:spcPct val="30000"/>
              </a:spcBef>
              <a:defRPr sz="1200">
                <a:solidFill>
                  <a:schemeClr val="tx1"/>
                </a:solidFill>
                <a:latin typeface="Times New Roman" charset="0"/>
                <a:ea typeface="ＭＳ Ｐゴシック" charset="-128"/>
              </a:defRPr>
            </a:lvl3pPr>
            <a:lvl4pPr marL="1600200" indent="-228600" defTabSz="965200">
              <a:spcBef>
                <a:spcPct val="30000"/>
              </a:spcBef>
              <a:defRPr sz="1200">
                <a:solidFill>
                  <a:schemeClr val="tx1"/>
                </a:solidFill>
                <a:latin typeface="Times New Roman" charset="0"/>
                <a:ea typeface="ＭＳ Ｐゴシック" charset="-128"/>
              </a:defRPr>
            </a:lvl4pPr>
            <a:lvl5pPr marL="2057400" indent="-228600" defTabSz="965200">
              <a:spcBef>
                <a:spcPct val="30000"/>
              </a:spcBef>
              <a:defRPr sz="1200">
                <a:solidFill>
                  <a:schemeClr val="tx1"/>
                </a:solidFill>
                <a:latin typeface="Times New Roman" charset="0"/>
                <a:ea typeface="ＭＳ Ｐゴシック" charset="-128"/>
              </a:defRPr>
            </a:lvl5pPr>
            <a:lvl6pPr marL="25146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fr-FR" sz="1300"/>
              <a:t>S</a:t>
            </a:r>
            <a:fld id="{E836BE1F-006D-B948-AB08-F9700231B48C}" type="slidenum">
              <a:rPr lang="en-US" altLang="fr-FR" sz="1300"/>
              <a:pPr>
                <a:spcBef>
                  <a:spcPct val="0"/>
                </a:spcBef>
              </a:pPr>
              <a:t>5</a:t>
            </a:fld>
            <a:endParaRPr lang="en-US" altLang="fr-FR" sz="13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fr-FR">
                <a:ea typeface="ＭＳ Ｐゴシック" charset="-128"/>
              </a:rPr>
              <a:t>Other European rulers viewed events in France with dismay. They not only feared the possibility that the situation in France could undermine stability in Europe as a whole, but that the revolutionary fervor there could possibly even spread to their own countries. One result of this was the Declaration of Pillnitz, in which the monarchs of Austria and Prussia stated their willingness to intervene in France under certain circumstances—mainly to protect the French royal family. Most people in France saw the Declaration of Pillnitz as an affront to their nation</a:t>
            </a:r>
            <a:r>
              <a:rPr lang="ja-JP" altLang="en-US">
                <a:latin typeface="Arial" charset="0"/>
                <a:ea typeface="ＭＳ Ｐゴシック" charset="-128"/>
              </a:rPr>
              <a:t>’</a:t>
            </a:r>
            <a:r>
              <a:rPr lang="en-US" altLang="ja-JP">
                <a:ea typeface="ＭＳ Ｐゴシック" charset="-128"/>
              </a:rPr>
              <a:t>s sovereignty, and several clamored for the government to declare war on Austria, which they viewed as the primary threat.</a:t>
            </a:r>
            <a:endParaRPr lang="en-US" altLang="fr-FR">
              <a:ea typeface="ＭＳ Ｐゴシック" charset="-128"/>
            </a:endParaRPr>
          </a:p>
        </p:txBody>
      </p:sp>
    </p:spTree>
    <p:extLst>
      <p:ext uri="{BB962C8B-B14F-4D97-AF65-F5344CB8AC3E}">
        <p14:creationId xmlns:p14="http://schemas.microsoft.com/office/powerpoint/2010/main" val="205483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77E96-500A-4ECE-A576-869F7088A1D4}" type="slidenum">
              <a:rPr lang="en-CA">
                <a:solidFill>
                  <a:srgbClr val="000000"/>
                </a:solidFill>
              </a:rPr>
              <a:pPr/>
              <a:t>6</a:t>
            </a:fld>
            <a:endParaRPr lang="en-CA">
              <a:solidFill>
                <a:srgbClr val="000000"/>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080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31648-DC6B-49D6-95F1-C974AF168854}" type="slidenum">
              <a:rPr lang="en-CA">
                <a:solidFill>
                  <a:srgbClr val="000000"/>
                </a:solidFill>
              </a:rPr>
              <a:pPr/>
              <a:t>9</a:t>
            </a:fld>
            <a:endParaRPr lang="en-CA">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375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charset="0"/>
                <a:ea typeface="ＭＳ Ｐゴシック" charset="-128"/>
              </a:defRPr>
            </a:lvl1pPr>
            <a:lvl2pPr marL="742950" indent="-285750" defTabSz="965200">
              <a:spcBef>
                <a:spcPct val="30000"/>
              </a:spcBef>
              <a:defRPr sz="1200">
                <a:solidFill>
                  <a:schemeClr val="tx1"/>
                </a:solidFill>
                <a:latin typeface="Times New Roman" charset="0"/>
                <a:ea typeface="ＭＳ Ｐゴシック" charset="-128"/>
              </a:defRPr>
            </a:lvl2pPr>
            <a:lvl3pPr marL="1143000" indent="-228600" defTabSz="965200">
              <a:spcBef>
                <a:spcPct val="30000"/>
              </a:spcBef>
              <a:defRPr sz="1200">
                <a:solidFill>
                  <a:schemeClr val="tx1"/>
                </a:solidFill>
                <a:latin typeface="Times New Roman" charset="0"/>
                <a:ea typeface="ＭＳ Ｐゴシック" charset="-128"/>
              </a:defRPr>
            </a:lvl3pPr>
            <a:lvl4pPr marL="1600200" indent="-228600" defTabSz="965200">
              <a:spcBef>
                <a:spcPct val="30000"/>
              </a:spcBef>
              <a:defRPr sz="1200">
                <a:solidFill>
                  <a:schemeClr val="tx1"/>
                </a:solidFill>
                <a:latin typeface="Times New Roman" charset="0"/>
                <a:ea typeface="ＭＳ Ｐゴシック" charset="-128"/>
              </a:defRPr>
            </a:lvl4pPr>
            <a:lvl5pPr marL="2057400" indent="-228600" defTabSz="965200">
              <a:spcBef>
                <a:spcPct val="30000"/>
              </a:spcBef>
              <a:defRPr sz="1200">
                <a:solidFill>
                  <a:schemeClr val="tx1"/>
                </a:solidFill>
                <a:latin typeface="Times New Roman" charset="0"/>
                <a:ea typeface="ＭＳ Ｐゴシック" charset="-128"/>
              </a:defRPr>
            </a:lvl5pPr>
            <a:lvl6pPr marL="25146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fr-FR" sz="1300"/>
              <a:t>S</a:t>
            </a:r>
            <a:fld id="{670505DB-85D7-0A49-B191-5A23634EA8E2}" type="slidenum">
              <a:rPr lang="en-US" altLang="fr-FR" sz="1300"/>
              <a:pPr>
                <a:spcBef>
                  <a:spcPct val="0"/>
                </a:spcBef>
              </a:pPr>
              <a:t>12</a:t>
            </a:fld>
            <a:endParaRPr lang="en-US" altLang="fr-FR" sz="13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fr-FR">
                <a:ea typeface="ＭＳ Ｐゴシック" charset="-128"/>
              </a:rPr>
              <a:t>The National Convention was the new legislative body that replaced the National Assembly. The first act of this new government was to officially remove the King from the French government. France was declared a republic. The National Convention also discarded the traditional Gregorian calendar in favor of a Revolutionary Calendar; the year 1792 was labeled as Year 1.</a:t>
            </a:r>
          </a:p>
          <a:p>
            <a:pPr eaLnBrk="1" hangingPunct="1"/>
            <a:endParaRPr lang="en-US" altLang="fr-FR">
              <a:ea typeface="ＭＳ Ｐゴシック" charset="-128"/>
            </a:endParaRPr>
          </a:p>
          <a:p>
            <a:pPr eaLnBrk="1" hangingPunct="1"/>
            <a:r>
              <a:rPr lang="en-US" altLang="fr-FR">
                <a:ea typeface="ＭＳ Ｐゴシック" charset="-128"/>
              </a:rPr>
              <a:t>Two main factions dominated the National Convention. Jacobin clubs were radical political groups that had sprung up throughout France during the Revolution; initially, the Jacobins had total control of the National Convention. A split soon developed, however, between the Jacobins and the Girondins, who represented the provinces. The Girondins were soon expelled from the Jacobins because they were too moderate. The most radical Jacobins were called </a:t>
            </a:r>
            <a:r>
              <a:rPr lang="ja-JP" altLang="en-US">
                <a:latin typeface="Arial" charset="0"/>
                <a:ea typeface="ＭＳ Ｐゴシック" charset="-128"/>
              </a:rPr>
              <a:t>“</a:t>
            </a:r>
            <a:r>
              <a:rPr lang="en-US" altLang="ja-JP">
                <a:ea typeface="ＭＳ Ｐゴシック" charset="-128"/>
              </a:rPr>
              <a:t>The Mountain</a:t>
            </a:r>
            <a:r>
              <a:rPr lang="ja-JP" altLang="en-US">
                <a:latin typeface="Arial" charset="0"/>
                <a:ea typeface="ＭＳ Ｐゴシック" charset="-128"/>
              </a:rPr>
              <a:t>”</a:t>
            </a:r>
            <a:r>
              <a:rPr lang="en-US" altLang="ja-JP">
                <a:ea typeface="ＭＳ Ｐゴシック" charset="-128"/>
              </a:rPr>
              <a:t> because they sat in the highest seats of the hall where the National Convention met. All three groups agreed that Louis had committed treason, but only the Mountain demanded his execution.</a:t>
            </a:r>
            <a:endParaRPr lang="en-US" altLang="fr-FR">
              <a:ea typeface="ＭＳ Ｐゴシック" charset="-128"/>
            </a:endParaRPr>
          </a:p>
        </p:txBody>
      </p:sp>
    </p:spTree>
    <p:extLst>
      <p:ext uri="{BB962C8B-B14F-4D97-AF65-F5344CB8AC3E}">
        <p14:creationId xmlns:p14="http://schemas.microsoft.com/office/powerpoint/2010/main" val="5860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FE6325-0FEB-4D83-A525-41E6B08E4252}" type="slidenum">
              <a:rPr lang="en-CA">
                <a:solidFill>
                  <a:srgbClr val="000000"/>
                </a:solidFill>
              </a:rPr>
              <a:pPr/>
              <a:t>13</a:t>
            </a:fld>
            <a:endParaRPr lang="en-CA">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51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charset="0"/>
                <a:ea typeface="ＭＳ Ｐゴシック" charset="-128"/>
              </a:defRPr>
            </a:lvl1pPr>
            <a:lvl2pPr marL="742950" indent="-285750" defTabSz="965200">
              <a:spcBef>
                <a:spcPct val="30000"/>
              </a:spcBef>
              <a:defRPr sz="1200">
                <a:solidFill>
                  <a:schemeClr val="tx1"/>
                </a:solidFill>
                <a:latin typeface="Times New Roman" charset="0"/>
                <a:ea typeface="ＭＳ Ｐゴシック" charset="-128"/>
              </a:defRPr>
            </a:lvl2pPr>
            <a:lvl3pPr marL="1143000" indent="-228600" defTabSz="965200">
              <a:spcBef>
                <a:spcPct val="30000"/>
              </a:spcBef>
              <a:defRPr sz="1200">
                <a:solidFill>
                  <a:schemeClr val="tx1"/>
                </a:solidFill>
                <a:latin typeface="Times New Roman" charset="0"/>
                <a:ea typeface="ＭＳ Ｐゴシック" charset="-128"/>
              </a:defRPr>
            </a:lvl3pPr>
            <a:lvl4pPr marL="1600200" indent="-228600" defTabSz="965200">
              <a:spcBef>
                <a:spcPct val="30000"/>
              </a:spcBef>
              <a:defRPr sz="1200">
                <a:solidFill>
                  <a:schemeClr val="tx1"/>
                </a:solidFill>
                <a:latin typeface="Times New Roman" charset="0"/>
                <a:ea typeface="ＭＳ Ｐゴシック" charset="-128"/>
              </a:defRPr>
            </a:lvl4pPr>
            <a:lvl5pPr marL="2057400" indent="-228600" defTabSz="965200">
              <a:spcBef>
                <a:spcPct val="30000"/>
              </a:spcBef>
              <a:defRPr sz="1200">
                <a:solidFill>
                  <a:schemeClr val="tx1"/>
                </a:solidFill>
                <a:latin typeface="Times New Roman" charset="0"/>
                <a:ea typeface="ＭＳ Ｐゴシック" charset="-128"/>
              </a:defRPr>
            </a:lvl5pPr>
            <a:lvl6pPr marL="25146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fr-FR" sz="1300"/>
              <a:t>S</a:t>
            </a:r>
            <a:fld id="{13E7AB3A-36E0-0F41-9E12-04A067F03156}" type="slidenum">
              <a:rPr lang="en-US" altLang="fr-FR" sz="1300"/>
              <a:pPr>
                <a:spcBef>
                  <a:spcPct val="0"/>
                </a:spcBef>
              </a:pPr>
              <a:t>15</a:t>
            </a:fld>
            <a:endParaRPr lang="en-US" altLang="fr-FR" sz="13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fr-FR">
                <a:ea typeface="ＭＳ Ｐゴシック" charset="-128"/>
              </a:rPr>
              <a:t>One of the most prominent Jacobin leaders was Jean-Paul Marat, who had been an early advocate of abolishing the monarchy. He advocated the elimination of any of the </a:t>
            </a:r>
            <a:r>
              <a:rPr lang="ja-JP" altLang="en-US">
                <a:latin typeface="Arial" charset="0"/>
                <a:ea typeface="ＭＳ Ｐゴシック" charset="-128"/>
              </a:rPr>
              <a:t>“</a:t>
            </a:r>
            <a:r>
              <a:rPr lang="en-US" altLang="ja-JP">
                <a:ea typeface="ＭＳ Ｐゴシック" charset="-128"/>
              </a:rPr>
              <a:t>enemies of the Revolution</a:t>
            </a:r>
            <a:r>
              <a:rPr lang="ja-JP" altLang="en-US">
                <a:latin typeface="Arial" charset="0"/>
                <a:ea typeface="ＭＳ Ｐゴシック" charset="-128"/>
              </a:rPr>
              <a:t>”</a:t>
            </a:r>
            <a:r>
              <a:rPr lang="en-US" altLang="ja-JP">
                <a:ea typeface="ＭＳ Ｐゴシック" charset="-128"/>
              </a:rPr>
              <a:t> and thus supported the September 1792 massacres, in which 1200 political prisoners in the jails of Paris were killed by Jacobin-supported mobs. One of the most radical members of the National Convention, Marat strongly condemned the Girondins for being too moderate; the Girondins in turn saw him as an increasingly dangerous demagogue. On July 13, 1793, Marat was stabbed to death in his bathtub by Charlotte Corday, a young Girondin.</a:t>
            </a:r>
          </a:p>
          <a:p>
            <a:pPr eaLnBrk="1" hangingPunct="1"/>
            <a:endParaRPr lang="en-US" altLang="fr-FR">
              <a:ea typeface="ＭＳ Ｐゴシック" charset="-128"/>
            </a:endParaRPr>
          </a:p>
          <a:p>
            <a:pPr eaLnBrk="1" hangingPunct="1"/>
            <a:r>
              <a:rPr lang="en-US" altLang="fr-FR">
                <a:ea typeface="ＭＳ Ｐゴシック" charset="-128"/>
              </a:rPr>
              <a:t>Another important Jacobin leader was Georges Danton, a member of the Commune of Paris who had helped organize the attack on the Tuileries and the overthrow of the monarchy. In the new republic, he became minister of justice. A member of the National Convention, he dominated the first Committee of Public Safety.</a:t>
            </a:r>
          </a:p>
        </p:txBody>
      </p:sp>
    </p:spTree>
    <p:extLst>
      <p:ext uri="{BB962C8B-B14F-4D97-AF65-F5344CB8AC3E}">
        <p14:creationId xmlns:p14="http://schemas.microsoft.com/office/powerpoint/2010/main" val="23988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CA" smtClean="0"/>
              <a:t>Cliquez et modifiez le titre</a:t>
            </a:r>
            <a:endParaRPr lang="en-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smtClean="0"/>
              <a:t>Cliquez pour modifier le style des sous-titres du masque</a:t>
            </a:r>
            <a:endParaRPr lang="en-CA"/>
          </a:p>
        </p:txBody>
      </p:sp>
      <p:sp>
        <p:nvSpPr>
          <p:cNvPr id="4" name="Espace réservé de la date 3"/>
          <p:cNvSpPr>
            <a:spLocks noGrp="1"/>
          </p:cNvSpPr>
          <p:nvPr>
            <p:ph type="dt" sz="half" idx="10"/>
          </p:nvPr>
        </p:nvSpPr>
        <p:spPr/>
        <p:txBody>
          <a:body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07496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947923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CA" smtClean="0"/>
              <a:t>Cliquez et modifiez le titre</a:t>
            </a:r>
            <a:endParaRPr lang="en-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6469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891E2-46C5-EE46-B2B9-64619474E4DC}" type="slidenum">
              <a:rPr lang="en-US" altLang="fr-FR"/>
              <a:pPr>
                <a:defRPr/>
              </a:pPr>
              <a:t>‹#›</a:t>
            </a:fld>
            <a:endParaRPr lang="en-US" altLang="fr-FR"/>
          </a:p>
        </p:txBody>
      </p:sp>
    </p:spTree>
    <p:extLst>
      <p:ext uri="{BB962C8B-B14F-4D97-AF65-F5344CB8AC3E}">
        <p14:creationId xmlns:p14="http://schemas.microsoft.com/office/powerpoint/2010/main" val="498858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10"/>
          </p:nvPr>
        </p:nvSpPr>
        <p:spPr/>
        <p:txBody>
          <a:body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62742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CA" smtClean="0"/>
              <a:t>Cliquez et modifiez le titre</a:t>
            </a:r>
            <a:endParaRPr lang="en-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349672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u contenu 2"/>
          <p:cNvSpPr>
            <a:spLocks noGrp="1"/>
          </p:cNvSpPr>
          <p:nvPr>
            <p:ph sz="half" idx="1"/>
          </p:nvPr>
        </p:nvSpPr>
        <p:spPr>
          <a:xfrm>
            <a:off x="838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u contenu 3"/>
          <p:cNvSpPr>
            <a:spLocks noGrp="1"/>
          </p:cNvSpPr>
          <p:nvPr>
            <p:ph sz="half" idx="2"/>
          </p:nvPr>
        </p:nvSpPr>
        <p:spPr>
          <a:xfrm>
            <a:off x="6172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5" name="Espace réservé de la date 4"/>
          <p:cNvSpPr>
            <a:spLocks noGrp="1"/>
          </p:cNvSpPr>
          <p:nvPr>
            <p:ph type="dt" sz="half" idx="10"/>
          </p:nvPr>
        </p:nvSpPr>
        <p:spPr/>
        <p:txBody>
          <a:bodyPr/>
          <a:lstStyle/>
          <a:p>
            <a:fld id="{04C615EE-0043-9943-8A80-2190EA7BB379}" type="datetimeFigureOut">
              <a:rPr lang="en-CA" smtClean="0"/>
              <a:t>2015-11-17</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82128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CA" smtClean="0"/>
              <a:t>Cliquez et modifiez le titre</a:t>
            </a:r>
            <a:endParaRPr lang="en-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7" name="Espace réservé de la date 6"/>
          <p:cNvSpPr>
            <a:spLocks noGrp="1"/>
          </p:cNvSpPr>
          <p:nvPr>
            <p:ph type="dt" sz="half" idx="10"/>
          </p:nvPr>
        </p:nvSpPr>
        <p:spPr/>
        <p:txBody>
          <a:bodyPr/>
          <a:lstStyle/>
          <a:p>
            <a:fld id="{04C615EE-0043-9943-8A80-2190EA7BB379}" type="datetimeFigureOut">
              <a:rPr lang="en-CA" smtClean="0"/>
              <a:t>2015-11-17</a:t>
            </a:fld>
            <a:endParaRPr lang="en-CA"/>
          </a:p>
        </p:txBody>
      </p:sp>
      <p:sp>
        <p:nvSpPr>
          <p:cNvPr id="8" name="Espace réservé du pied de page 7"/>
          <p:cNvSpPr>
            <a:spLocks noGrp="1"/>
          </p:cNvSpPr>
          <p:nvPr>
            <p:ph type="ftr" sz="quarter" idx="11"/>
          </p:nvPr>
        </p:nvSpPr>
        <p:spPr/>
        <p:txBody>
          <a:bodyPr/>
          <a:lstStyle/>
          <a:p>
            <a:endParaRPr lang="en-CA"/>
          </a:p>
        </p:txBody>
      </p:sp>
      <p:sp>
        <p:nvSpPr>
          <p:cNvPr id="9" name="Espace réservé du numéro de diapositive 8"/>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23429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en-CA"/>
          </a:p>
        </p:txBody>
      </p:sp>
      <p:sp>
        <p:nvSpPr>
          <p:cNvPr id="3" name="Espace réservé de la date 2"/>
          <p:cNvSpPr>
            <a:spLocks noGrp="1"/>
          </p:cNvSpPr>
          <p:nvPr>
            <p:ph type="dt" sz="half" idx="10"/>
          </p:nvPr>
        </p:nvSpPr>
        <p:spPr/>
        <p:txBody>
          <a:bodyPr/>
          <a:lstStyle/>
          <a:p>
            <a:fld id="{04C615EE-0043-9943-8A80-2190EA7BB379}" type="datetimeFigureOut">
              <a:rPr lang="en-CA" smtClean="0"/>
              <a:t>2015-11-17</a:t>
            </a:fld>
            <a:endParaRPr lang="en-CA"/>
          </a:p>
        </p:txBody>
      </p:sp>
      <p:sp>
        <p:nvSpPr>
          <p:cNvPr id="4" name="Espace réservé du pied de page 3"/>
          <p:cNvSpPr>
            <a:spLocks noGrp="1"/>
          </p:cNvSpPr>
          <p:nvPr>
            <p:ph type="ftr" sz="quarter" idx="11"/>
          </p:nvPr>
        </p:nvSpPr>
        <p:spPr/>
        <p:txBody>
          <a:bodyPr/>
          <a:lstStyle/>
          <a:p>
            <a:endParaRPr lang="en-CA"/>
          </a:p>
        </p:txBody>
      </p:sp>
      <p:sp>
        <p:nvSpPr>
          <p:cNvPr id="5" name="Espace réservé du numéro de diapositive 4"/>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11308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4C615EE-0043-9943-8A80-2190EA7BB379}" type="datetimeFigureOut">
              <a:rPr lang="en-CA" smtClean="0"/>
              <a:t>2015-11-17</a:t>
            </a:fld>
            <a:endParaRPr lang="en-CA"/>
          </a:p>
        </p:txBody>
      </p:sp>
      <p:sp>
        <p:nvSpPr>
          <p:cNvPr id="3" name="Espace réservé du pied de page 2"/>
          <p:cNvSpPr>
            <a:spLocks noGrp="1"/>
          </p:cNvSpPr>
          <p:nvPr>
            <p:ph type="ftr" sz="quarter" idx="11"/>
          </p:nvPr>
        </p:nvSpPr>
        <p:spPr/>
        <p:txBody>
          <a:bodyPr/>
          <a:lstStyle/>
          <a:p>
            <a:endParaRPr lang="en-CA"/>
          </a:p>
        </p:txBody>
      </p:sp>
      <p:sp>
        <p:nvSpPr>
          <p:cNvPr id="4" name="Espace réservé du numéro de diapositive 3"/>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212649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en-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04C615EE-0043-9943-8A80-2190EA7BB379}" type="datetimeFigureOut">
              <a:rPr lang="en-CA" smtClean="0"/>
              <a:t>2015-11-17</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91768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en-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04C615EE-0043-9943-8A80-2190EA7BB379}" type="datetimeFigureOut">
              <a:rPr lang="en-CA" smtClean="0"/>
              <a:t>2015-11-17</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D109F49-5043-6446-BFA2-661CD58A6FA2}" type="slidenum">
              <a:rPr lang="en-CA" smtClean="0"/>
              <a:t>‹#›</a:t>
            </a:fld>
            <a:endParaRPr lang="en-CA"/>
          </a:p>
        </p:txBody>
      </p:sp>
    </p:spTree>
    <p:extLst>
      <p:ext uri="{BB962C8B-B14F-4D97-AF65-F5344CB8AC3E}">
        <p14:creationId xmlns:p14="http://schemas.microsoft.com/office/powerpoint/2010/main" val="9758304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5000"/>
            <a:lum/>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smtClean="0"/>
              <a:t>Cliquez et modifiez le titre</a:t>
            </a:r>
            <a:endParaRPr lang="en-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615EE-0043-9943-8A80-2190EA7BB379}" type="datetimeFigureOut">
              <a:rPr lang="en-CA" smtClean="0"/>
              <a:t>2015-11-17</a:t>
            </a:fld>
            <a:endParaRPr lang="en-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09F49-5043-6446-BFA2-661CD58A6FA2}" type="slidenum">
              <a:rPr lang="en-CA" smtClean="0"/>
              <a:t>‹#›</a:t>
            </a:fld>
            <a:endParaRPr lang="en-CA"/>
          </a:p>
        </p:txBody>
      </p:sp>
    </p:spTree>
    <p:extLst>
      <p:ext uri="{BB962C8B-B14F-4D97-AF65-F5344CB8AC3E}">
        <p14:creationId xmlns:p14="http://schemas.microsoft.com/office/powerpoint/2010/main" val="1707321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CA" dirty="0" smtClean="0">
                <a:solidFill>
                  <a:schemeClr val="bg1"/>
                </a:solidFill>
              </a:rPr>
              <a:t>Lesson 10 </a:t>
            </a:r>
            <a:endParaRPr lang="en-CA" dirty="0">
              <a:solidFill>
                <a:schemeClr val="bg1"/>
              </a:solidFill>
            </a:endParaRPr>
          </a:p>
        </p:txBody>
      </p:sp>
    </p:spTree>
    <p:extLst>
      <p:ext uri="{BB962C8B-B14F-4D97-AF65-F5344CB8AC3E}">
        <p14:creationId xmlns:p14="http://schemas.microsoft.com/office/powerpoint/2010/main" val="145172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038" y="1108928"/>
            <a:ext cx="8240296" cy="5459956"/>
          </a:xfrm>
          <a:prstGeom prst="rect">
            <a:avLst/>
          </a:prstGeom>
        </p:spPr>
        <p:txBody>
          <a:bodyPr wrap="square">
            <a:spAutoFit/>
          </a:bodyPr>
          <a:lstStyle/>
          <a:p>
            <a:pPr>
              <a:lnSpc>
                <a:spcPct val="90000"/>
              </a:lnSpc>
            </a:pPr>
            <a:r>
              <a:rPr lang="en-CA" sz="3200" dirty="0" smtClean="0">
                <a:solidFill>
                  <a:schemeClr val="bg1"/>
                </a:solidFill>
              </a:rPr>
              <a:t>The king and queen fled to </a:t>
            </a:r>
          </a:p>
          <a:p>
            <a:pPr>
              <a:lnSpc>
                <a:spcPct val="90000"/>
              </a:lnSpc>
            </a:pPr>
            <a:r>
              <a:rPr lang="en-CA" sz="3200" dirty="0" smtClean="0">
                <a:solidFill>
                  <a:schemeClr val="bg1"/>
                </a:solidFill>
              </a:rPr>
              <a:t>the </a:t>
            </a:r>
            <a:r>
              <a:rPr lang="en-CA" sz="3200" dirty="0" smtClean="0">
                <a:solidFill>
                  <a:srgbClr val="FF0000"/>
                </a:solidFill>
              </a:rPr>
              <a:t>Legislative Assembly</a:t>
            </a:r>
            <a:r>
              <a:rPr lang="en-CA" sz="3200" dirty="0" smtClean="0">
                <a:solidFill>
                  <a:schemeClr val="bg1"/>
                </a:solidFill>
              </a:rPr>
              <a:t>, </a:t>
            </a:r>
          </a:p>
          <a:p>
            <a:pPr>
              <a:lnSpc>
                <a:spcPct val="90000"/>
              </a:lnSpc>
            </a:pPr>
            <a:r>
              <a:rPr lang="en-CA" sz="3200" dirty="0" smtClean="0">
                <a:solidFill>
                  <a:schemeClr val="bg1"/>
                </a:solidFill>
              </a:rPr>
              <a:t>hoping for protection... </a:t>
            </a:r>
          </a:p>
          <a:p>
            <a:pPr>
              <a:lnSpc>
                <a:spcPct val="90000"/>
              </a:lnSpc>
            </a:pPr>
            <a:r>
              <a:rPr lang="en-CA" sz="3200" dirty="0" smtClean="0">
                <a:solidFill>
                  <a:schemeClr val="bg1"/>
                </a:solidFill>
              </a:rPr>
              <a:t>But the radicals also seized </a:t>
            </a:r>
          </a:p>
          <a:p>
            <a:pPr>
              <a:lnSpc>
                <a:spcPct val="90000"/>
              </a:lnSpc>
            </a:pPr>
            <a:r>
              <a:rPr lang="en-CA" sz="3200" dirty="0" smtClean="0">
                <a:solidFill>
                  <a:srgbClr val="A9D18E"/>
                </a:solidFill>
              </a:rPr>
              <a:t>control of the Assembly</a:t>
            </a:r>
            <a:r>
              <a:rPr lang="en-CA" sz="3200" dirty="0" smtClean="0">
                <a:solidFill>
                  <a:schemeClr val="bg1"/>
                </a:solidFill>
              </a:rPr>
              <a:t>.  </a:t>
            </a:r>
          </a:p>
          <a:p>
            <a:pPr>
              <a:lnSpc>
                <a:spcPct val="90000"/>
              </a:lnSpc>
            </a:pPr>
            <a:r>
              <a:rPr lang="en-CA" sz="3200" dirty="0" smtClean="0">
                <a:solidFill>
                  <a:schemeClr val="bg1"/>
                </a:solidFill>
              </a:rPr>
              <a:t>-&gt; They removed the king </a:t>
            </a:r>
          </a:p>
          <a:p>
            <a:pPr>
              <a:lnSpc>
                <a:spcPct val="90000"/>
              </a:lnSpc>
            </a:pPr>
            <a:r>
              <a:rPr lang="en-CA" sz="3200" dirty="0" smtClean="0">
                <a:solidFill>
                  <a:schemeClr val="bg1"/>
                </a:solidFill>
              </a:rPr>
              <a:t>from office and voted </a:t>
            </a:r>
          </a:p>
          <a:p>
            <a:pPr>
              <a:lnSpc>
                <a:spcPct val="90000"/>
              </a:lnSpc>
            </a:pPr>
            <a:r>
              <a:rPr lang="en-CA" sz="3200" dirty="0" smtClean="0">
                <a:solidFill>
                  <a:schemeClr val="bg1"/>
                </a:solidFill>
              </a:rPr>
              <a:t>to </a:t>
            </a:r>
            <a:r>
              <a:rPr lang="en-CA" sz="3200" dirty="0" smtClean="0">
                <a:solidFill>
                  <a:srgbClr val="A9D18E"/>
                </a:solidFill>
              </a:rPr>
              <a:t>imprison the royal family</a:t>
            </a:r>
            <a:r>
              <a:rPr lang="en-CA" sz="3200" dirty="0" smtClean="0">
                <a:solidFill>
                  <a:schemeClr val="bg1"/>
                </a:solidFill>
              </a:rPr>
              <a:t>.  </a:t>
            </a:r>
          </a:p>
          <a:p>
            <a:pPr>
              <a:lnSpc>
                <a:spcPct val="90000"/>
              </a:lnSpc>
            </a:pPr>
            <a:r>
              <a:rPr lang="en-CA" sz="3200" dirty="0" smtClean="0">
                <a:solidFill>
                  <a:schemeClr val="bg1"/>
                </a:solidFill>
              </a:rPr>
              <a:t>-&gt; They then called for a </a:t>
            </a:r>
          </a:p>
          <a:p>
            <a:pPr>
              <a:lnSpc>
                <a:spcPct val="90000"/>
              </a:lnSpc>
            </a:pPr>
            <a:r>
              <a:rPr lang="en-CA" sz="3200" dirty="0" smtClean="0">
                <a:solidFill>
                  <a:srgbClr val="FFFF00"/>
                </a:solidFill>
              </a:rPr>
              <a:t>National Convention to write </a:t>
            </a:r>
          </a:p>
          <a:p>
            <a:pPr>
              <a:lnSpc>
                <a:spcPct val="90000"/>
              </a:lnSpc>
            </a:pPr>
            <a:r>
              <a:rPr lang="en-CA" sz="3200" dirty="0" smtClean="0">
                <a:solidFill>
                  <a:srgbClr val="FFFF00"/>
                </a:solidFill>
              </a:rPr>
              <a:t>a new constitution</a:t>
            </a:r>
            <a:r>
              <a:rPr lang="en-CA" sz="3200" dirty="0" smtClean="0">
                <a:solidFill>
                  <a:schemeClr val="bg1"/>
                </a:solidFill>
              </a:rPr>
              <a:t>.</a:t>
            </a:r>
          </a:p>
          <a:p>
            <a:endParaRPr lang="en-CA" sz="3200" dirty="0">
              <a:solidFill>
                <a:schemeClr val="bg1"/>
              </a:solidFill>
            </a:endParaRPr>
          </a:p>
        </p:txBody>
      </p:sp>
      <p:pic>
        <p:nvPicPr>
          <p:cNvPr id="6" name="Picture 11" descr="S:\Publishing\powerpoint\World history\ZP922\pix\tuile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033" y="1056217"/>
            <a:ext cx="6324600" cy="415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71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365125"/>
            <a:ext cx="10739651" cy="1325563"/>
          </a:xfrm>
        </p:spPr>
        <p:txBody>
          <a:bodyPr rtlCol="0">
            <a:normAutofit/>
          </a:bodyPr>
          <a:lstStyle/>
          <a:p>
            <a:pPr>
              <a:defRPr/>
            </a:pPr>
            <a:r>
              <a:rPr lang="en-US" dirty="0" smtClean="0">
                <a:solidFill>
                  <a:schemeClr val="bg1"/>
                </a:solidFill>
                <a:ea typeface="+mj-ea"/>
              </a:rPr>
              <a:t>Four Phases (Periods) of the French Revolution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6163926"/>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8450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3"/>
          <p:cNvSpPr>
            <a:spLocks noGrp="1" noChangeArrowheads="1"/>
          </p:cNvSpPr>
          <p:nvPr>
            <p:ph type="body" sz="half" idx="1"/>
          </p:nvPr>
        </p:nvSpPr>
        <p:spPr>
          <a:xfrm>
            <a:off x="359090" y="1452728"/>
            <a:ext cx="7083367" cy="4165600"/>
          </a:xfrm>
        </p:spPr>
        <p:txBody>
          <a:bodyPr>
            <a:noAutofit/>
          </a:bodyPr>
          <a:lstStyle/>
          <a:p>
            <a:pPr eaLnBrk="1" hangingPunct="1"/>
            <a:r>
              <a:rPr lang="en-US" altLang="fr-FR" sz="3600" dirty="0">
                <a:solidFill>
                  <a:schemeClr val="bg1"/>
                </a:solidFill>
              </a:rPr>
              <a:t>First met </a:t>
            </a:r>
            <a:r>
              <a:rPr lang="en-US" altLang="fr-FR" sz="3600" dirty="0" smtClean="0">
                <a:solidFill>
                  <a:schemeClr val="bg1"/>
                </a:solidFill>
              </a:rPr>
              <a:t>on</a:t>
            </a:r>
          </a:p>
          <a:p>
            <a:pPr marL="0" indent="0" eaLnBrk="1" hangingPunct="1">
              <a:buNone/>
            </a:pPr>
            <a:r>
              <a:rPr lang="en-US" altLang="fr-FR" sz="3600" dirty="0" smtClean="0">
                <a:solidFill>
                  <a:schemeClr val="bg1"/>
                </a:solidFill>
              </a:rPr>
              <a:t> </a:t>
            </a:r>
            <a:r>
              <a:rPr lang="en-US" altLang="fr-FR" sz="3600" dirty="0">
                <a:solidFill>
                  <a:srgbClr val="00B0F0"/>
                </a:solidFill>
              </a:rPr>
              <a:t>September 21, 1792</a:t>
            </a:r>
          </a:p>
          <a:p>
            <a:pPr eaLnBrk="1" hangingPunct="1"/>
            <a:r>
              <a:rPr lang="en-US" altLang="fr-FR" sz="3600" dirty="0" smtClean="0">
                <a:solidFill>
                  <a:schemeClr val="bg1"/>
                </a:solidFill>
              </a:rPr>
              <a:t>Revolutionary Calendar</a:t>
            </a:r>
            <a:endParaRPr lang="en-US" altLang="fr-FR" sz="3600" dirty="0">
              <a:solidFill>
                <a:schemeClr val="bg1"/>
              </a:solidFill>
            </a:endParaRPr>
          </a:p>
          <a:p>
            <a:pPr eaLnBrk="1" hangingPunct="1"/>
            <a:r>
              <a:rPr lang="en-US" altLang="fr-FR" sz="3600" dirty="0" smtClean="0">
                <a:solidFill>
                  <a:schemeClr val="bg1"/>
                </a:solidFill>
              </a:rPr>
              <a:t>Factions</a:t>
            </a:r>
            <a:r>
              <a:rPr lang="en-US" altLang="fr-FR" sz="3600" dirty="0">
                <a:solidFill>
                  <a:schemeClr val="bg1"/>
                </a:solidFill>
              </a:rPr>
              <a:t>: </a:t>
            </a:r>
            <a:endParaRPr lang="en-US" altLang="fr-FR" sz="3600" dirty="0" smtClean="0">
              <a:solidFill>
                <a:schemeClr val="bg1"/>
              </a:solidFill>
            </a:endParaRPr>
          </a:p>
          <a:p>
            <a:pPr marL="0" indent="0" eaLnBrk="1" hangingPunct="1">
              <a:buNone/>
            </a:pPr>
            <a:r>
              <a:rPr lang="en-US" altLang="fr-FR" sz="3600" dirty="0" smtClean="0">
                <a:solidFill>
                  <a:schemeClr val="bg1"/>
                </a:solidFill>
              </a:rPr>
              <a:t>-&gt; Jacobins </a:t>
            </a:r>
            <a:r>
              <a:rPr lang="en-US" altLang="fr-FR" sz="3600" dirty="0">
                <a:solidFill>
                  <a:schemeClr val="bg1"/>
                </a:solidFill>
              </a:rPr>
              <a:t>vs. </a:t>
            </a:r>
            <a:r>
              <a:rPr lang="en-US" altLang="fr-FR" sz="3600" dirty="0" err="1">
                <a:solidFill>
                  <a:schemeClr val="bg1"/>
                </a:solidFill>
              </a:rPr>
              <a:t>Girondins</a:t>
            </a:r>
            <a:endParaRPr lang="en-US" altLang="fr-FR" sz="3600" dirty="0">
              <a:solidFill>
                <a:schemeClr val="bg1"/>
              </a:solidFill>
            </a:endParaRPr>
          </a:p>
        </p:txBody>
      </p:sp>
      <p:sp>
        <p:nvSpPr>
          <p:cNvPr id="21506" name="Rectangle 7"/>
          <p:cNvSpPr>
            <a:spLocks noGrp="1" noChangeArrowheads="1"/>
          </p:cNvSpPr>
          <p:nvPr>
            <p:ph type="title"/>
          </p:nvPr>
        </p:nvSpPr>
        <p:spPr>
          <a:xfrm>
            <a:off x="2099204" y="319702"/>
            <a:ext cx="8475133" cy="990600"/>
          </a:xfrm>
        </p:spPr>
        <p:txBody>
          <a:bodyPr>
            <a:normAutofit fontScale="90000"/>
          </a:bodyPr>
          <a:lstStyle/>
          <a:p>
            <a:pPr eaLnBrk="1" hangingPunct="1"/>
            <a:r>
              <a:rPr lang="en-US" altLang="fr-FR" b="1" dirty="0">
                <a:solidFill>
                  <a:srgbClr val="FFFF00"/>
                </a:solidFill>
              </a:rPr>
              <a:t>The National </a:t>
            </a:r>
            <a:r>
              <a:rPr lang="en-US" altLang="fr-FR" b="1" dirty="0" smtClean="0">
                <a:solidFill>
                  <a:srgbClr val="FFFF00"/>
                </a:solidFill>
              </a:rPr>
              <a:t>Convention (1792-1795)</a:t>
            </a:r>
            <a:endParaRPr lang="en-US" altLang="fr-FR" b="1" dirty="0">
              <a:solidFill>
                <a:srgbClr val="FFFF00"/>
              </a:solidFill>
            </a:endParaRPr>
          </a:p>
        </p:txBody>
      </p:sp>
      <p:sp>
        <p:nvSpPr>
          <p:cNvPr id="21508" name="Text Box 10"/>
          <p:cNvSpPr txBox="1">
            <a:spLocks noChangeArrowheads="1"/>
          </p:cNvSpPr>
          <p:nvPr/>
        </p:nvSpPr>
        <p:spPr bwMode="auto">
          <a:xfrm>
            <a:off x="6336771" y="4906962"/>
            <a:ext cx="5105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fr-FR" sz="2400" dirty="0">
                <a:solidFill>
                  <a:schemeClr val="bg1"/>
                </a:solidFill>
              </a:rPr>
              <a:t>A Jacobin club</a:t>
            </a:r>
          </a:p>
        </p:txBody>
      </p:sp>
      <p:pic>
        <p:nvPicPr>
          <p:cNvPr id="6" name="Picture 5"/>
          <p:cNvPicPr>
            <a:picLocks noChangeAspect="1"/>
          </p:cNvPicPr>
          <p:nvPr/>
        </p:nvPicPr>
        <p:blipFill>
          <a:blip r:embed="rId3"/>
          <a:stretch>
            <a:fillRect/>
          </a:stretch>
        </p:blipFill>
        <p:spPr>
          <a:xfrm>
            <a:off x="5702343" y="1311274"/>
            <a:ext cx="6335067" cy="4784726"/>
          </a:xfrm>
          <a:prstGeom prst="rect">
            <a:avLst/>
          </a:prstGeom>
        </p:spPr>
      </p:pic>
    </p:spTree>
    <p:extLst>
      <p:ext uri="{BB962C8B-B14F-4D97-AF65-F5344CB8AC3E}">
        <p14:creationId xmlns:p14="http://schemas.microsoft.com/office/powerpoint/2010/main" val="47784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9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idx="1"/>
          </p:nvPr>
        </p:nvSpPr>
        <p:spPr>
          <a:xfrm>
            <a:off x="509016" y="1022426"/>
            <a:ext cx="8393140" cy="5256212"/>
          </a:xfrm>
        </p:spPr>
        <p:txBody>
          <a:bodyPr>
            <a:normAutofit/>
          </a:bodyPr>
          <a:lstStyle/>
          <a:p>
            <a:pPr marL="0" indent="0">
              <a:lnSpc>
                <a:spcPct val="80000"/>
              </a:lnSpc>
              <a:buNone/>
            </a:pPr>
            <a:r>
              <a:rPr lang="en-CA" sz="3200" dirty="0">
                <a:solidFill>
                  <a:schemeClr val="bg1"/>
                </a:solidFill>
              </a:rPr>
              <a:t>The National Convention voted </a:t>
            </a:r>
            <a:endParaRPr lang="en-CA" sz="3200" dirty="0" smtClean="0">
              <a:solidFill>
                <a:schemeClr val="bg1"/>
              </a:solidFill>
            </a:endParaRPr>
          </a:p>
          <a:p>
            <a:pPr marL="0" indent="0">
              <a:lnSpc>
                <a:spcPct val="80000"/>
              </a:lnSpc>
              <a:buNone/>
            </a:pPr>
            <a:r>
              <a:rPr lang="en-CA" sz="3200" dirty="0" smtClean="0">
                <a:solidFill>
                  <a:schemeClr val="bg1"/>
                </a:solidFill>
              </a:rPr>
              <a:t>-&gt; to </a:t>
            </a:r>
            <a:r>
              <a:rPr lang="en-CA" sz="3200" dirty="0">
                <a:solidFill>
                  <a:srgbClr val="FF0000"/>
                </a:solidFill>
              </a:rPr>
              <a:t>abolish</a:t>
            </a:r>
            <a:r>
              <a:rPr lang="en-CA" sz="3200" dirty="0"/>
              <a:t> </a:t>
            </a:r>
            <a:r>
              <a:rPr lang="en-CA" sz="3200" dirty="0">
                <a:solidFill>
                  <a:schemeClr val="bg1"/>
                </a:solidFill>
              </a:rPr>
              <a:t>the monarchy </a:t>
            </a:r>
          </a:p>
          <a:p>
            <a:pPr marL="0" indent="0">
              <a:lnSpc>
                <a:spcPct val="80000"/>
              </a:lnSpc>
              <a:buNone/>
            </a:pPr>
            <a:r>
              <a:rPr lang="en-CA" sz="3200" dirty="0" smtClean="0">
                <a:solidFill>
                  <a:schemeClr val="bg1"/>
                </a:solidFill>
              </a:rPr>
              <a:t>-&gt; </a:t>
            </a:r>
            <a:r>
              <a:rPr lang="en-CA" sz="3200" dirty="0">
                <a:solidFill>
                  <a:srgbClr val="A9D18E"/>
                </a:solidFill>
              </a:rPr>
              <a:t>M</a:t>
            </a:r>
            <a:r>
              <a:rPr lang="en-CA" sz="3200" dirty="0" smtClean="0">
                <a:solidFill>
                  <a:srgbClr val="A9D18E"/>
                </a:solidFill>
              </a:rPr>
              <a:t>ake </a:t>
            </a:r>
            <a:r>
              <a:rPr lang="en-CA" sz="3200" dirty="0">
                <a:solidFill>
                  <a:srgbClr val="A9D18E"/>
                </a:solidFill>
              </a:rPr>
              <a:t>France a </a:t>
            </a:r>
            <a:r>
              <a:rPr lang="en-CA" sz="3200" dirty="0" smtClean="0">
                <a:solidFill>
                  <a:srgbClr val="A9D18E"/>
                </a:solidFill>
              </a:rPr>
              <a:t>REPUBLIC</a:t>
            </a:r>
            <a:r>
              <a:rPr lang="en-CA" sz="3200" dirty="0" smtClean="0">
                <a:solidFill>
                  <a:schemeClr val="bg1"/>
                </a:solidFill>
              </a:rPr>
              <a:t>  </a:t>
            </a:r>
          </a:p>
          <a:p>
            <a:pPr marL="0" indent="0">
              <a:lnSpc>
                <a:spcPct val="80000"/>
              </a:lnSpc>
              <a:buNone/>
            </a:pPr>
            <a:endParaRPr lang="en-CA" sz="3200" dirty="0" smtClean="0">
              <a:solidFill>
                <a:schemeClr val="bg1"/>
              </a:solidFill>
            </a:endParaRPr>
          </a:p>
          <a:p>
            <a:pPr marL="0" indent="0">
              <a:lnSpc>
                <a:spcPct val="80000"/>
              </a:lnSpc>
              <a:buNone/>
            </a:pPr>
            <a:r>
              <a:rPr lang="en-CA" sz="3200" dirty="0" smtClean="0">
                <a:solidFill>
                  <a:schemeClr val="bg1"/>
                </a:solidFill>
              </a:rPr>
              <a:t>The </a:t>
            </a:r>
            <a:r>
              <a:rPr lang="en-CA" sz="3200" dirty="0">
                <a:solidFill>
                  <a:schemeClr val="bg1"/>
                </a:solidFill>
              </a:rPr>
              <a:t>Convention then had to decide what </a:t>
            </a:r>
            <a:endParaRPr lang="en-CA" sz="3200" dirty="0" smtClean="0">
              <a:solidFill>
                <a:schemeClr val="bg1"/>
              </a:solidFill>
            </a:endParaRPr>
          </a:p>
          <a:p>
            <a:pPr marL="0" indent="0">
              <a:lnSpc>
                <a:spcPct val="80000"/>
              </a:lnSpc>
              <a:buNone/>
            </a:pPr>
            <a:r>
              <a:rPr lang="en-CA" sz="3200" dirty="0" smtClean="0">
                <a:solidFill>
                  <a:schemeClr val="bg1"/>
                </a:solidFill>
              </a:rPr>
              <a:t>to </a:t>
            </a:r>
            <a:r>
              <a:rPr lang="en-CA" sz="3200" dirty="0">
                <a:solidFill>
                  <a:schemeClr val="bg1"/>
                </a:solidFill>
              </a:rPr>
              <a:t>do with </a:t>
            </a:r>
            <a:r>
              <a:rPr lang="en-CA" sz="3200" dirty="0">
                <a:solidFill>
                  <a:srgbClr val="FFFF00"/>
                </a:solidFill>
              </a:rPr>
              <a:t>the king</a:t>
            </a:r>
            <a:r>
              <a:rPr lang="en-CA" sz="3200" dirty="0">
                <a:solidFill>
                  <a:schemeClr val="bg1"/>
                </a:solidFill>
              </a:rPr>
              <a:t>.  </a:t>
            </a:r>
            <a:endParaRPr lang="en-CA" sz="3200" dirty="0" smtClean="0">
              <a:solidFill>
                <a:schemeClr val="bg1"/>
              </a:solidFill>
            </a:endParaRPr>
          </a:p>
          <a:p>
            <a:pPr marL="0" indent="0">
              <a:lnSpc>
                <a:spcPct val="80000"/>
              </a:lnSpc>
              <a:buNone/>
            </a:pPr>
            <a:r>
              <a:rPr lang="en-CA" sz="3200" dirty="0" smtClean="0">
                <a:solidFill>
                  <a:schemeClr val="bg1"/>
                </a:solidFill>
              </a:rPr>
              <a:t>	-&gt; The </a:t>
            </a:r>
            <a:r>
              <a:rPr lang="en-CA" sz="3200" dirty="0">
                <a:solidFill>
                  <a:schemeClr val="bg1"/>
                </a:solidFill>
              </a:rPr>
              <a:t>radical Jacobins demanded that </a:t>
            </a:r>
            <a:endParaRPr lang="en-CA" sz="3200" dirty="0" smtClean="0">
              <a:solidFill>
                <a:schemeClr val="bg1"/>
              </a:solidFill>
            </a:endParaRPr>
          </a:p>
          <a:p>
            <a:pPr marL="0" indent="0">
              <a:lnSpc>
                <a:spcPct val="80000"/>
              </a:lnSpc>
              <a:buNone/>
            </a:pPr>
            <a:r>
              <a:rPr lang="en-CA" sz="3200" dirty="0" smtClean="0">
                <a:solidFill>
                  <a:schemeClr val="bg1"/>
                </a:solidFill>
              </a:rPr>
              <a:t>	Louis </a:t>
            </a:r>
            <a:r>
              <a:rPr lang="en-CA" sz="3200" dirty="0">
                <a:solidFill>
                  <a:schemeClr val="bg1"/>
                </a:solidFill>
              </a:rPr>
              <a:t>be tried for</a:t>
            </a:r>
            <a:r>
              <a:rPr lang="en-CA" sz="3200" dirty="0"/>
              <a:t> </a:t>
            </a:r>
            <a:r>
              <a:rPr lang="en-CA" sz="3200" dirty="0" smtClean="0">
                <a:solidFill>
                  <a:srgbClr val="FF0000"/>
                </a:solidFill>
              </a:rPr>
              <a:t>treason</a:t>
            </a:r>
            <a:endParaRPr lang="en-CA" sz="3200" dirty="0"/>
          </a:p>
          <a:p>
            <a:pPr marL="0" indent="0">
              <a:lnSpc>
                <a:spcPct val="80000"/>
              </a:lnSpc>
              <a:buNone/>
            </a:pPr>
            <a:r>
              <a:rPr lang="en-CA" sz="3200" dirty="0" smtClean="0"/>
              <a:t>	</a:t>
            </a:r>
            <a:r>
              <a:rPr lang="en-CA" sz="3200" dirty="0" smtClean="0">
                <a:solidFill>
                  <a:schemeClr val="bg1"/>
                </a:solidFill>
              </a:rPr>
              <a:t>-&gt; The </a:t>
            </a:r>
            <a:r>
              <a:rPr lang="en-CA" sz="3200" dirty="0" err="1" smtClean="0">
                <a:solidFill>
                  <a:schemeClr val="bg1"/>
                </a:solidFill>
              </a:rPr>
              <a:t>Girondists</a:t>
            </a:r>
            <a:r>
              <a:rPr lang="en-CA" sz="3200" dirty="0" smtClean="0">
                <a:solidFill>
                  <a:schemeClr val="bg1"/>
                </a:solidFill>
              </a:rPr>
              <a:t> were more moderate</a:t>
            </a:r>
            <a:endParaRPr lang="en-CA" sz="3200" dirty="0">
              <a:solidFill>
                <a:schemeClr val="bg1"/>
              </a:solidFill>
            </a:endParaRPr>
          </a:p>
          <a:p>
            <a:pPr marL="0" indent="0">
              <a:lnSpc>
                <a:spcPct val="80000"/>
              </a:lnSpc>
              <a:buNone/>
            </a:pPr>
            <a:endParaRPr lang="en-CA" sz="3200" dirty="0">
              <a:solidFill>
                <a:schemeClr val="bg1"/>
              </a:solidFill>
            </a:endParaRPr>
          </a:p>
        </p:txBody>
      </p:sp>
      <p:pic>
        <p:nvPicPr>
          <p:cNvPr id="3" name="Picture 2"/>
          <p:cNvPicPr>
            <a:picLocks noChangeAspect="1"/>
          </p:cNvPicPr>
          <p:nvPr/>
        </p:nvPicPr>
        <p:blipFill>
          <a:blip r:embed="rId3"/>
          <a:stretch>
            <a:fillRect/>
          </a:stretch>
        </p:blipFill>
        <p:spPr>
          <a:xfrm>
            <a:off x="7955903" y="462867"/>
            <a:ext cx="4236097" cy="5641711"/>
          </a:xfrm>
          <a:prstGeom prst="rect">
            <a:avLst/>
          </a:prstGeom>
        </p:spPr>
      </p:pic>
    </p:spTree>
    <p:extLst>
      <p:ext uri="{BB962C8B-B14F-4D97-AF65-F5344CB8AC3E}">
        <p14:creationId xmlns:p14="http://schemas.microsoft.com/office/powerpoint/2010/main" val="8295317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8818" y="1388523"/>
            <a:ext cx="9329431" cy="4876800"/>
          </a:xfrm>
        </p:spPr>
        <p:txBody>
          <a:bodyPr rtlCol="0">
            <a:normAutofit/>
          </a:bodyPr>
          <a:lstStyle/>
          <a:p>
            <a:pPr marL="0" indent="0">
              <a:buNone/>
              <a:defRPr/>
            </a:pPr>
            <a:r>
              <a:rPr lang="en-US" sz="3200" dirty="0" smtClean="0">
                <a:solidFill>
                  <a:schemeClr val="bg1"/>
                </a:solidFill>
                <a:ea typeface="Verdana"/>
                <a:cs typeface="Verdana"/>
              </a:rPr>
              <a:t>-&gt; Faced </a:t>
            </a:r>
            <a:r>
              <a:rPr lang="en-US" sz="3200" dirty="0" smtClean="0">
                <a:solidFill>
                  <a:srgbClr val="FF6600"/>
                </a:solidFill>
                <a:ea typeface="Verdana"/>
                <a:cs typeface="Verdana"/>
              </a:rPr>
              <a:t>domestic opposition </a:t>
            </a:r>
            <a:endParaRPr lang="en-US" sz="3200" dirty="0" smtClean="0">
              <a:solidFill>
                <a:schemeClr val="bg1"/>
              </a:solidFill>
              <a:ea typeface="Verdana"/>
              <a:cs typeface="Verdana"/>
            </a:endParaRPr>
          </a:p>
          <a:p>
            <a:pPr lvl="1">
              <a:buFont typeface="Arial" pitchFamily="34" charset="0"/>
              <a:buChar char="–"/>
              <a:defRPr/>
            </a:pPr>
            <a:r>
              <a:rPr lang="en-US" sz="3200" b="1" dirty="0" err="1" smtClean="0">
                <a:solidFill>
                  <a:schemeClr val="accent6">
                    <a:lumMod val="60000"/>
                    <a:lumOff val="40000"/>
                  </a:schemeClr>
                </a:solidFill>
                <a:ea typeface="Verdana"/>
                <a:cs typeface="Verdana"/>
              </a:rPr>
              <a:t>Girondists</a:t>
            </a:r>
            <a:r>
              <a:rPr lang="en-US" sz="3200" dirty="0" smtClean="0">
                <a:solidFill>
                  <a:schemeClr val="accent6">
                    <a:lumMod val="60000"/>
                    <a:lumOff val="40000"/>
                  </a:schemeClr>
                </a:solidFill>
                <a:ea typeface="Verdana"/>
                <a:cs typeface="Verdana"/>
              </a:rPr>
              <a:t> </a:t>
            </a:r>
            <a:r>
              <a:rPr lang="en-US" sz="3200" dirty="0" smtClean="0">
                <a:solidFill>
                  <a:schemeClr val="bg1"/>
                </a:solidFill>
                <a:ea typeface="Verdana"/>
                <a:cs typeface="Verdana"/>
              </a:rPr>
              <a:t>were moderates who represented the rich middle class of the provinces</a:t>
            </a:r>
          </a:p>
          <a:p>
            <a:pPr lvl="1">
              <a:buFont typeface="Arial" pitchFamily="34" charset="0"/>
              <a:buChar char="–"/>
              <a:defRPr/>
            </a:pPr>
            <a:r>
              <a:rPr lang="en-US" sz="3200" b="1" dirty="0" smtClean="0">
                <a:solidFill>
                  <a:srgbClr val="A9D18E"/>
                </a:solidFill>
                <a:ea typeface="Verdana"/>
                <a:cs typeface="Verdana"/>
              </a:rPr>
              <a:t>Jacobins</a:t>
            </a:r>
            <a:r>
              <a:rPr lang="en-US" sz="3200" dirty="0" smtClean="0">
                <a:solidFill>
                  <a:srgbClr val="A9D18E"/>
                </a:solidFill>
                <a:ea typeface="Verdana"/>
                <a:cs typeface="Verdana"/>
              </a:rPr>
              <a:t> </a:t>
            </a:r>
            <a:r>
              <a:rPr lang="en-US" sz="3200" dirty="0" smtClean="0">
                <a:solidFill>
                  <a:schemeClr val="bg1"/>
                </a:solidFill>
                <a:ea typeface="Verdana"/>
                <a:cs typeface="Verdana"/>
              </a:rPr>
              <a:t>(led by </a:t>
            </a:r>
            <a:r>
              <a:rPr lang="en-US" sz="3200" b="1" dirty="0" smtClean="0">
                <a:solidFill>
                  <a:schemeClr val="bg1"/>
                </a:solidFill>
                <a:ea typeface="Verdana"/>
                <a:cs typeface="Verdana"/>
              </a:rPr>
              <a:t>Marat</a:t>
            </a:r>
            <a:r>
              <a:rPr lang="en-US" sz="3200" dirty="0" smtClean="0">
                <a:solidFill>
                  <a:schemeClr val="bg1"/>
                </a:solidFill>
                <a:ea typeface="Verdana"/>
                <a:cs typeface="Verdana"/>
              </a:rPr>
              <a:t>, </a:t>
            </a:r>
            <a:r>
              <a:rPr lang="en-US" sz="3200" b="1" dirty="0" smtClean="0">
                <a:solidFill>
                  <a:schemeClr val="bg1"/>
                </a:solidFill>
                <a:ea typeface="Verdana"/>
                <a:cs typeface="Verdana"/>
              </a:rPr>
              <a:t>Danton</a:t>
            </a:r>
            <a:r>
              <a:rPr lang="en-US" sz="3200" dirty="0" smtClean="0">
                <a:solidFill>
                  <a:schemeClr val="bg1"/>
                </a:solidFill>
                <a:ea typeface="Verdana"/>
                <a:cs typeface="Verdana"/>
              </a:rPr>
              <a:t>, and </a:t>
            </a:r>
            <a:r>
              <a:rPr lang="en-US" sz="3200" b="1" dirty="0" smtClean="0">
                <a:solidFill>
                  <a:schemeClr val="bg1"/>
                </a:solidFill>
                <a:ea typeface="Verdana"/>
                <a:cs typeface="Verdana"/>
              </a:rPr>
              <a:t>Robespierre</a:t>
            </a:r>
            <a:r>
              <a:rPr lang="en-US" sz="3200" dirty="0" smtClean="0">
                <a:solidFill>
                  <a:schemeClr val="bg1"/>
                </a:solidFill>
                <a:ea typeface="Verdana"/>
                <a:cs typeface="Verdana"/>
              </a:rPr>
              <a:t>) represented workers</a:t>
            </a:r>
          </a:p>
          <a:p>
            <a:pPr marL="0" indent="0">
              <a:buNone/>
              <a:defRPr/>
            </a:pPr>
            <a:r>
              <a:rPr lang="en-US" sz="3200" dirty="0" smtClean="0">
                <a:solidFill>
                  <a:schemeClr val="bg1"/>
                </a:solidFill>
                <a:ea typeface="Verdana"/>
                <a:cs typeface="Verdana"/>
              </a:rPr>
              <a:t>-&gt; Faced opposition </a:t>
            </a:r>
            <a:r>
              <a:rPr lang="en-US" sz="3200" dirty="0" smtClean="0">
                <a:solidFill>
                  <a:srgbClr val="FF6600"/>
                </a:solidFill>
                <a:ea typeface="Verdana"/>
                <a:cs typeface="Verdana"/>
              </a:rPr>
              <a:t>from abroad</a:t>
            </a:r>
          </a:p>
          <a:p>
            <a:pPr lvl="1">
              <a:buFont typeface="Arial" pitchFamily="34" charset="0"/>
              <a:buChar char="–"/>
              <a:defRPr/>
            </a:pPr>
            <a:r>
              <a:rPr lang="en-US" sz="3200" dirty="0" smtClean="0">
                <a:solidFill>
                  <a:schemeClr val="bg1"/>
                </a:solidFill>
                <a:ea typeface="Verdana"/>
                <a:cs typeface="Verdana"/>
              </a:rPr>
              <a:t>Austria, England, Holland, Prussia, Sardinia, and Spain formed a Coalition invading France</a:t>
            </a:r>
          </a:p>
          <a:p>
            <a:pPr lvl="1">
              <a:buFont typeface="Arial" pitchFamily="34" charset="0"/>
              <a:buChar char="–"/>
              <a:defRPr/>
            </a:pPr>
            <a:endParaRPr lang="en-US" dirty="0" smtClean="0">
              <a:ea typeface="+mn-ea"/>
            </a:endParaRPr>
          </a:p>
        </p:txBody>
      </p:sp>
      <p:sp>
        <p:nvSpPr>
          <p:cNvPr id="4" name="TextBox 3"/>
          <p:cNvSpPr txBox="1"/>
          <p:nvPr/>
        </p:nvSpPr>
        <p:spPr>
          <a:xfrm>
            <a:off x="803836" y="453529"/>
            <a:ext cx="10706585" cy="707886"/>
          </a:xfrm>
          <a:prstGeom prst="rect">
            <a:avLst/>
          </a:prstGeom>
          <a:noFill/>
        </p:spPr>
        <p:txBody>
          <a:bodyPr wrap="none" rtlCol="0">
            <a:spAutoFit/>
          </a:bodyPr>
          <a:lstStyle/>
          <a:p>
            <a:r>
              <a:rPr lang="en-US" altLang="fr-FR" sz="4000" b="1" dirty="0">
                <a:solidFill>
                  <a:srgbClr val="FFFF00"/>
                </a:solidFill>
              </a:rPr>
              <a:t>The </a:t>
            </a:r>
            <a:r>
              <a:rPr lang="en-US" altLang="fr-FR" sz="4000" b="1" dirty="0" smtClean="0">
                <a:solidFill>
                  <a:srgbClr val="FFFF00"/>
                </a:solidFill>
              </a:rPr>
              <a:t>OPPOSITION during the National </a:t>
            </a:r>
            <a:r>
              <a:rPr lang="en-US" altLang="fr-FR" sz="4000" b="1" dirty="0">
                <a:solidFill>
                  <a:srgbClr val="FFFF00"/>
                </a:solidFill>
              </a:rPr>
              <a:t>Convention </a:t>
            </a:r>
            <a:endParaRPr lang="en-US" sz="4000" dirty="0"/>
          </a:p>
        </p:txBody>
      </p:sp>
    </p:spTree>
    <p:extLst>
      <p:ext uri="{BB962C8B-B14F-4D97-AF65-F5344CB8AC3E}">
        <p14:creationId xmlns:p14="http://schemas.microsoft.com/office/powerpoint/2010/main" val="1794663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397846" y="5426075"/>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fr-FR" sz="2400" dirty="0">
                <a:solidFill>
                  <a:schemeClr val="bg1"/>
                </a:solidFill>
              </a:rPr>
              <a:t>Jean-Paul Marat</a:t>
            </a:r>
          </a:p>
        </p:txBody>
      </p:sp>
      <p:sp>
        <p:nvSpPr>
          <p:cNvPr id="23554" name="Text Box 4"/>
          <p:cNvSpPr txBox="1">
            <a:spLocks noChangeArrowheads="1"/>
          </p:cNvSpPr>
          <p:nvPr/>
        </p:nvSpPr>
        <p:spPr bwMode="auto">
          <a:xfrm>
            <a:off x="3551948" y="1871521"/>
            <a:ext cx="396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fr-FR" sz="2400" dirty="0">
                <a:solidFill>
                  <a:schemeClr val="bg1"/>
                </a:solidFill>
              </a:rPr>
              <a:t>Georges Danton</a:t>
            </a:r>
          </a:p>
        </p:txBody>
      </p:sp>
      <p:pic>
        <p:nvPicPr>
          <p:cNvPr id="23555" name="Picture 5" descr="S:\Publishing\powerpoint\World history\ZP922\pix\dan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392" y="2539170"/>
            <a:ext cx="3509512"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6" descr="S:\Publishing\powerpoint\World history\ZP922\pix\ma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33" y="1104900"/>
            <a:ext cx="2932113"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idx="4294967295"/>
          </p:nvPr>
        </p:nvSpPr>
        <p:spPr>
          <a:xfrm>
            <a:off x="758825" y="-220663"/>
            <a:ext cx="10515600" cy="1325563"/>
          </a:xfrm>
        </p:spPr>
        <p:txBody>
          <a:bodyPr/>
          <a:lstStyle/>
          <a:p>
            <a:pPr algn="ctr" eaLnBrk="1" hangingPunct="1"/>
            <a:r>
              <a:rPr lang="en-US" altLang="fr-FR" b="1" dirty="0" smtClean="0">
                <a:solidFill>
                  <a:srgbClr val="FFFF00"/>
                </a:solidFill>
              </a:rPr>
              <a:t>Jacobins Leaders</a:t>
            </a:r>
            <a:endParaRPr lang="en-US" altLang="fr-FR" b="1" dirty="0">
              <a:solidFill>
                <a:srgbClr val="FFFF00"/>
              </a:solidFill>
            </a:endParaRPr>
          </a:p>
        </p:txBody>
      </p:sp>
      <p:pic>
        <p:nvPicPr>
          <p:cNvPr id="7" name="Picture 8" descr="S:\Publishing\powerpoint\World history\ZP922\pix\Robespier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396" y="692150"/>
            <a:ext cx="3736975" cy="496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oneTexte 1"/>
          <p:cNvSpPr txBox="1"/>
          <p:nvPr/>
        </p:nvSpPr>
        <p:spPr>
          <a:xfrm>
            <a:off x="8022396" y="5654675"/>
            <a:ext cx="3705373" cy="1200329"/>
          </a:xfrm>
          <a:prstGeom prst="rect">
            <a:avLst/>
          </a:prstGeom>
          <a:noFill/>
        </p:spPr>
        <p:txBody>
          <a:bodyPr wrap="none" rtlCol="0">
            <a:spAutoFit/>
          </a:bodyPr>
          <a:lstStyle/>
          <a:p>
            <a:r>
              <a:rPr lang="en-US" altLang="fr-FR" sz="2400" dirty="0" smtClean="0">
                <a:solidFill>
                  <a:schemeClr val="bg1"/>
                </a:solidFill>
              </a:rPr>
              <a:t>Robespierre - Lawyer</a:t>
            </a:r>
            <a:endParaRPr lang="en-US" altLang="fr-FR" sz="2400" dirty="0">
              <a:solidFill>
                <a:schemeClr val="bg1"/>
              </a:solidFill>
            </a:endParaRPr>
          </a:p>
          <a:p>
            <a:r>
              <a:rPr lang="en-US" altLang="fr-FR" sz="2400" dirty="0" smtClean="0">
                <a:solidFill>
                  <a:schemeClr val="bg1"/>
                </a:solidFill>
              </a:rPr>
              <a:t>Most </a:t>
            </a:r>
            <a:r>
              <a:rPr lang="en-US" altLang="fr-FR" sz="2400" dirty="0">
                <a:solidFill>
                  <a:schemeClr val="bg1"/>
                </a:solidFill>
              </a:rPr>
              <a:t>controversial figure of </a:t>
            </a:r>
            <a:endParaRPr lang="en-US" altLang="fr-FR" sz="2400" dirty="0" smtClean="0">
              <a:solidFill>
                <a:schemeClr val="bg1"/>
              </a:solidFill>
            </a:endParaRPr>
          </a:p>
          <a:p>
            <a:r>
              <a:rPr lang="en-US" altLang="fr-FR" sz="2400" dirty="0" smtClean="0">
                <a:solidFill>
                  <a:schemeClr val="bg1"/>
                </a:solidFill>
              </a:rPr>
              <a:t>the </a:t>
            </a:r>
            <a:r>
              <a:rPr lang="en-US" altLang="fr-FR" sz="2400" dirty="0">
                <a:solidFill>
                  <a:schemeClr val="bg1"/>
                </a:solidFill>
              </a:rPr>
              <a:t>French Revolution</a:t>
            </a:r>
          </a:p>
        </p:txBody>
      </p:sp>
    </p:spTree>
    <p:extLst>
      <p:ext uri="{BB962C8B-B14F-4D97-AF65-F5344CB8AC3E}">
        <p14:creationId xmlns:p14="http://schemas.microsoft.com/office/powerpoint/2010/main" val="437549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365125"/>
            <a:ext cx="10739651" cy="1325563"/>
          </a:xfrm>
        </p:spPr>
        <p:txBody>
          <a:bodyPr rtlCol="0">
            <a:normAutofit/>
          </a:bodyPr>
          <a:lstStyle/>
          <a:p>
            <a:pPr>
              <a:defRPr/>
            </a:pPr>
            <a:r>
              <a:rPr lang="en-US" dirty="0" smtClean="0">
                <a:solidFill>
                  <a:schemeClr val="bg1"/>
                </a:solidFill>
                <a:ea typeface="+mj-ea"/>
              </a:rPr>
              <a:t>Four Phases (Periods) of the French Revolution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1823197"/>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7122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rmAutofit/>
          </a:bodyPr>
          <a:lstStyle/>
          <a:p>
            <a:r>
              <a:rPr lang="en-CA" sz="4000" dirty="0">
                <a:solidFill>
                  <a:srgbClr val="FFFF00"/>
                </a:solidFill>
              </a:rPr>
              <a:t>The Legislative Assembly</a:t>
            </a:r>
          </a:p>
        </p:txBody>
      </p:sp>
      <p:sp>
        <p:nvSpPr>
          <p:cNvPr id="117763" name="Rectangle 3"/>
          <p:cNvSpPr>
            <a:spLocks noGrp="1" noChangeArrowheads="1"/>
          </p:cNvSpPr>
          <p:nvPr>
            <p:ph idx="1"/>
          </p:nvPr>
        </p:nvSpPr>
        <p:spPr>
          <a:xfrm>
            <a:off x="838200" y="1825625"/>
            <a:ext cx="6696456" cy="4351338"/>
          </a:xfrm>
        </p:spPr>
        <p:txBody>
          <a:bodyPr>
            <a:normAutofit/>
          </a:bodyPr>
          <a:lstStyle/>
          <a:p>
            <a:pPr marL="0" indent="0">
              <a:lnSpc>
                <a:spcPct val="80000"/>
              </a:lnSpc>
              <a:buNone/>
            </a:pPr>
            <a:r>
              <a:rPr lang="en-CA" sz="3200" dirty="0" smtClean="0">
                <a:solidFill>
                  <a:srgbClr val="00B0F0"/>
                </a:solidFill>
              </a:rPr>
              <a:t>In October </a:t>
            </a:r>
            <a:r>
              <a:rPr lang="en-CA" sz="3200" dirty="0">
                <a:solidFill>
                  <a:srgbClr val="00B0F0"/>
                </a:solidFill>
              </a:rPr>
              <a:t>1791</a:t>
            </a:r>
            <a:r>
              <a:rPr lang="en-CA" sz="3200" dirty="0">
                <a:solidFill>
                  <a:schemeClr val="bg1"/>
                </a:solidFill>
              </a:rPr>
              <a:t>, the Legislative Assembly, elected under the new constitution, </a:t>
            </a:r>
            <a:r>
              <a:rPr lang="en-CA" sz="3200" dirty="0">
                <a:solidFill>
                  <a:srgbClr val="92D050"/>
                </a:solidFill>
              </a:rPr>
              <a:t>met for the first time</a:t>
            </a:r>
            <a:r>
              <a:rPr lang="en-CA" sz="3200" dirty="0">
                <a:solidFill>
                  <a:schemeClr val="bg1"/>
                </a:solidFill>
              </a:rPr>
              <a:t>.  </a:t>
            </a:r>
            <a:endParaRPr lang="en-CA" sz="3200" dirty="0" smtClean="0">
              <a:solidFill>
                <a:schemeClr val="bg1"/>
              </a:solidFill>
            </a:endParaRPr>
          </a:p>
          <a:p>
            <a:pPr marL="0" indent="0">
              <a:lnSpc>
                <a:spcPct val="80000"/>
              </a:lnSpc>
              <a:buNone/>
            </a:pPr>
            <a:r>
              <a:rPr lang="en-CA" sz="3200" dirty="0" smtClean="0">
                <a:solidFill>
                  <a:schemeClr val="bg1"/>
                </a:solidFill>
              </a:rPr>
              <a:t>The </a:t>
            </a:r>
            <a:r>
              <a:rPr lang="en-CA" sz="3200" dirty="0">
                <a:solidFill>
                  <a:schemeClr val="bg1"/>
                </a:solidFill>
              </a:rPr>
              <a:t>seating arrangements in the Assembly reflected divisions among the revolutionaries.  </a:t>
            </a:r>
            <a:endParaRPr lang="en-CA" sz="3200" dirty="0" smtClean="0">
              <a:solidFill>
                <a:schemeClr val="bg1"/>
              </a:solidFill>
            </a:endParaRPr>
          </a:p>
          <a:p>
            <a:pPr marL="0" indent="0">
              <a:lnSpc>
                <a:spcPct val="80000"/>
              </a:lnSpc>
              <a:buNone/>
            </a:pPr>
            <a:r>
              <a:rPr lang="en-CA" sz="3200" dirty="0" smtClean="0">
                <a:solidFill>
                  <a:srgbClr val="FF0000"/>
                </a:solidFill>
              </a:rPr>
              <a:t>Moderate</a:t>
            </a:r>
            <a:r>
              <a:rPr lang="en-CA" sz="3200" dirty="0" smtClean="0">
                <a:solidFill>
                  <a:schemeClr val="bg1"/>
                </a:solidFill>
              </a:rPr>
              <a:t> </a:t>
            </a:r>
            <a:r>
              <a:rPr lang="en-CA" sz="3200" dirty="0">
                <a:solidFill>
                  <a:schemeClr val="bg1"/>
                </a:solidFill>
              </a:rPr>
              <a:t>revolutionaries sat on the right side of the meeting hall, and </a:t>
            </a:r>
            <a:r>
              <a:rPr lang="en-CA" sz="3200" dirty="0">
                <a:solidFill>
                  <a:srgbClr val="FF0000"/>
                </a:solidFill>
              </a:rPr>
              <a:t>radical</a:t>
            </a:r>
            <a:r>
              <a:rPr lang="en-CA" sz="3200" dirty="0">
                <a:solidFill>
                  <a:schemeClr val="bg1"/>
                </a:solidFill>
              </a:rPr>
              <a:t> revolutionaries sat on the left side.</a:t>
            </a:r>
          </a:p>
        </p:txBody>
      </p:sp>
      <p:pic>
        <p:nvPicPr>
          <p:cNvPr id="2" name="Image 1"/>
          <p:cNvPicPr>
            <a:picLocks noChangeAspect="1"/>
          </p:cNvPicPr>
          <p:nvPr/>
        </p:nvPicPr>
        <p:blipFill>
          <a:blip r:embed="rId3"/>
          <a:stretch>
            <a:fillRect/>
          </a:stretch>
        </p:blipFill>
        <p:spPr>
          <a:xfrm>
            <a:off x="7375304" y="658368"/>
            <a:ext cx="4418791" cy="5852160"/>
          </a:xfrm>
          <a:prstGeom prst="rect">
            <a:avLst/>
          </a:prstGeom>
        </p:spPr>
      </p:pic>
      <p:sp>
        <p:nvSpPr>
          <p:cNvPr id="3" name="Flèche vers le bas 2"/>
          <p:cNvSpPr/>
          <p:nvPr/>
        </p:nvSpPr>
        <p:spPr>
          <a:xfrm>
            <a:off x="10716768" y="3767328"/>
            <a:ext cx="399288" cy="969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lèche vers le bas 5"/>
          <p:cNvSpPr/>
          <p:nvPr/>
        </p:nvSpPr>
        <p:spPr>
          <a:xfrm>
            <a:off x="7906512" y="3767328"/>
            <a:ext cx="399288" cy="969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ZoneTexte 4"/>
          <p:cNvSpPr txBox="1"/>
          <p:nvPr/>
        </p:nvSpPr>
        <p:spPr>
          <a:xfrm>
            <a:off x="10085140" y="2982730"/>
            <a:ext cx="1662543" cy="523220"/>
          </a:xfrm>
          <a:prstGeom prst="rect">
            <a:avLst/>
          </a:prstGeom>
          <a:noFill/>
        </p:spPr>
        <p:txBody>
          <a:bodyPr wrap="square" rtlCol="0">
            <a:spAutoFit/>
          </a:bodyPr>
          <a:lstStyle/>
          <a:p>
            <a:r>
              <a:rPr lang="en-CA" sz="2800" b="1" dirty="0" err="1" smtClean="0"/>
              <a:t>Girondins</a:t>
            </a:r>
            <a:endParaRPr lang="en-CA" sz="2800" b="1" dirty="0"/>
          </a:p>
        </p:txBody>
      </p:sp>
      <p:sp>
        <p:nvSpPr>
          <p:cNvPr id="7" name="ZoneTexte 6"/>
          <p:cNvSpPr txBox="1"/>
          <p:nvPr/>
        </p:nvSpPr>
        <p:spPr>
          <a:xfrm>
            <a:off x="7534656" y="2982730"/>
            <a:ext cx="1627632" cy="523220"/>
          </a:xfrm>
          <a:prstGeom prst="rect">
            <a:avLst/>
          </a:prstGeom>
          <a:noFill/>
        </p:spPr>
        <p:txBody>
          <a:bodyPr wrap="square" rtlCol="0">
            <a:spAutoFit/>
          </a:bodyPr>
          <a:lstStyle/>
          <a:p>
            <a:r>
              <a:rPr lang="en-CA" sz="2800" b="1" dirty="0" smtClean="0"/>
              <a:t>Jacobins</a:t>
            </a:r>
            <a:endParaRPr lang="en-CA" sz="2800" b="1" dirty="0"/>
          </a:p>
        </p:txBody>
      </p:sp>
    </p:spTree>
    <p:extLst>
      <p:ext uri="{BB962C8B-B14F-4D97-AF65-F5344CB8AC3E}">
        <p14:creationId xmlns:p14="http://schemas.microsoft.com/office/powerpoint/2010/main" val="121222373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ctr"/>
            <a:r>
              <a:rPr lang="en-US" dirty="0">
                <a:solidFill>
                  <a:srgbClr val="FFFF00"/>
                </a:solidFill>
              </a:rPr>
              <a:t>Legislative Assembly (1791-1792) </a:t>
            </a:r>
          </a:p>
        </p:txBody>
      </p:sp>
      <p:sp>
        <p:nvSpPr>
          <p:cNvPr id="3" name="Espace réservé du contenu 2"/>
          <p:cNvSpPr>
            <a:spLocks noGrp="1"/>
          </p:cNvSpPr>
          <p:nvPr>
            <p:ph idx="1"/>
          </p:nvPr>
        </p:nvSpPr>
        <p:spPr/>
        <p:txBody>
          <a:bodyPr/>
          <a:lstStyle/>
          <a:p>
            <a:pPr marL="0" lvl="0" indent="0">
              <a:buNone/>
            </a:pPr>
            <a:r>
              <a:rPr lang="en-CA" dirty="0" smtClean="0">
                <a:solidFill>
                  <a:schemeClr val="bg1"/>
                </a:solidFill>
              </a:rPr>
              <a:t>-&gt; </a:t>
            </a:r>
            <a:r>
              <a:rPr lang="en-CA" sz="3600" dirty="0" smtClean="0">
                <a:solidFill>
                  <a:srgbClr val="92D050"/>
                </a:solidFill>
              </a:rPr>
              <a:t>Louis </a:t>
            </a:r>
            <a:r>
              <a:rPr lang="en-CA" sz="3600" dirty="0">
                <a:solidFill>
                  <a:srgbClr val="92D050"/>
                </a:solidFill>
              </a:rPr>
              <a:t>XVI </a:t>
            </a:r>
            <a:r>
              <a:rPr lang="en-CA" sz="3600" dirty="0">
                <a:solidFill>
                  <a:schemeClr val="bg1"/>
                </a:solidFill>
              </a:rPr>
              <a:t>asked for help to </a:t>
            </a:r>
            <a:r>
              <a:rPr lang="en-CA" sz="3600" dirty="0" smtClean="0">
                <a:solidFill>
                  <a:schemeClr val="bg1"/>
                </a:solidFill>
              </a:rPr>
              <a:t>Austria (escape)</a:t>
            </a:r>
          </a:p>
          <a:p>
            <a:pPr marL="0" lvl="0" indent="0">
              <a:buNone/>
            </a:pPr>
            <a:r>
              <a:rPr lang="en-CA" sz="3600" dirty="0" smtClean="0">
                <a:solidFill>
                  <a:schemeClr val="bg1"/>
                </a:solidFill>
              </a:rPr>
              <a:t>-&gt; </a:t>
            </a:r>
            <a:r>
              <a:rPr lang="en-CA" sz="3600" dirty="0" smtClean="0">
                <a:solidFill>
                  <a:srgbClr val="92D050"/>
                </a:solidFill>
              </a:rPr>
              <a:t>Nobles</a:t>
            </a:r>
            <a:r>
              <a:rPr lang="en-CA" sz="3600" dirty="0" smtClean="0">
                <a:solidFill>
                  <a:schemeClr val="bg1"/>
                </a:solidFill>
              </a:rPr>
              <a:t> fled (émigrés) and hoped for the </a:t>
            </a:r>
            <a:r>
              <a:rPr lang="en-CA" sz="3600" dirty="0">
                <a:solidFill>
                  <a:schemeClr val="bg1"/>
                </a:solidFill>
              </a:rPr>
              <a:t>O</a:t>
            </a:r>
            <a:r>
              <a:rPr lang="en-CA" sz="3600" dirty="0" smtClean="0">
                <a:solidFill>
                  <a:schemeClr val="bg1"/>
                </a:solidFill>
              </a:rPr>
              <a:t>ld Regime to come back with foreign help </a:t>
            </a:r>
          </a:p>
          <a:p>
            <a:pPr marL="0" lvl="0" indent="0">
              <a:buNone/>
            </a:pPr>
            <a:r>
              <a:rPr lang="en-CA" sz="3600" dirty="0" smtClean="0">
                <a:solidFill>
                  <a:schemeClr val="bg1"/>
                </a:solidFill>
              </a:rPr>
              <a:t>-&gt; </a:t>
            </a:r>
            <a:r>
              <a:rPr lang="en-CA" sz="3600" dirty="0" smtClean="0">
                <a:solidFill>
                  <a:srgbClr val="92D050"/>
                </a:solidFill>
              </a:rPr>
              <a:t>Church</a:t>
            </a:r>
            <a:r>
              <a:rPr lang="en-CA" sz="3600" dirty="0" smtClean="0">
                <a:solidFill>
                  <a:schemeClr val="bg1"/>
                </a:solidFill>
              </a:rPr>
              <a:t> wanted their privileges back</a:t>
            </a:r>
          </a:p>
          <a:p>
            <a:pPr marL="0" lvl="0" indent="0">
              <a:buNone/>
            </a:pPr>
            <a:r>
              <a:rPr lang="en-CA" sz="3600" dirty="0" smtClean="0">
                <a:solidFill>
                  <a:schemeClr val="bg1"/>
                </a:solidFill>
              </a:rPr>
              <a:t>-&gt; </a:t>
            </a:r>
            <a:r>
              <a:rPr lang="en-CA" sz="3600" dirty="0" smtClean="0">
                <a:solidFill>
                  <a:srgbClr val="92D050"/>
                </a:solidFill>
              </a:rPr>
              <a:t>Political parties </a:t>
            </a:r>
            <a:r>
              <a:rPr lang="en-CA" sz="3600" dirty="0" smtClean="0">
                <a:solidFill>
                  <a:schemeClr val="bg1"/>
                </a:solidFill>
              </a:rPr>
              <a:t>: </a:t>
            </a:r>
            <a:r>
              <a:rPr lang="en-CA" sz="3600" dirty="0" err="1" smtClean="0">
                <a:solidFill>
                  <a:schemeClr val="bg1"/>
                </a:solidFill>
              </a:rPr>
              <a:t>Girondists</a:t>
            </a:r>
            <a:r>
              <a:rPr lang="en-CA" sz="3600" dirty="0" smtClean="0">
                <a:solidFill>
                  <a:schemeClr val="bg1"/>
                </a:solidFill>
              </a:rPr>
              <a:t> &amp; Jacobins (Sans-Culottes)</a:t>
            </a:r>
          </a:p>
        </p:txBody>
      </p:sp>
    </p:spTree>
    <p:extLst>
      <p:ext uri="{BB962C8B-B14F-4D97-AF65-F5344CB8AC3E}">
        <p14:creationId xmlns:p14="http://schemas.microsoft.com/office/powerpoint/2010/main" val="1004152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body" sz="half" idx="1"/>
          </p:nvPr>
        </p:nvSpPr>
        <p:spPr>
          <a:xfrm>
            <a:off x="5095877" y="1752600"/>
            <a:ext cx="6842123" cy="4114800"/>
          </a:xfrm>
        </p:spPr>
        <p:txBody>
          <a:bodyPr/>
          <a:lstStyle/>
          <a:p>
            <a:pPr marL="0" lvl="0" indent="0">
              <a:buNone/>
            </a:pPr>
            <a:r>
              <a:rPr lang="en-CA" sz="3600" dirty="0" smtClean="0">
                <a:solidFill>
                  <a:schemeClr val="bg1"/>
                </a:solidFill>
              </a:rPr>
              <a:t>Many other European nations </a:t>
            </a:r>
            <a:r>
              <a:rPr lang="en-CA" sz="3600" dirty="0" smtClean="0">
                <a:solidFill>
                  <a:srgbClr val="92D050"/>
                </a:solidFill>
              </a:rPr>
              <a:t>disliked the spread of Revolution </a:t>
            </a:r>
          </a:p>
          <a:p>
            <a:pPr marL="0" lvl="0" indent="0">
              <a:buNone/>
            </a:pPr>
            <a:r>
              <a:rPr lang="en-CA" sz="3600" dirty="0" smtClean="0">
                <a:solidFill>
                  <a:schemeClr val="bg1"/>
                </a:solidFill>
              </a:rPr>
              <a:t>-&gt; especially Austria and Prussia who ally together.</a:t>
            </a:r>
          </a:p>
          <a:p>
            <a:pPr marL="0" lvl="0" indent="0">
              <a:buNone/>
            </a:pPr>
            <a:endParaRPr lang="en-CA" sz="3600" dirty="0">
              <a:solidFill>
                <a:schemeClr val="bg1"/>
              </a:solidFill>
            </a:endParaRPr>
          </a:p>
          <a:p>
            <a:pPr marL="0" indent="0" eaLnBrk="1" hangingPunct="1">
              <a:buNone/>
            </a:pPr>
            <a:endParaRPr lang="en-US" altLang="fr-FR" sz="2400" dirty="0">
              <a:solidFill>
                <a:schemeClr val="bg1"/>
              </a:solidFill>
            </a:endParaRPr>
          </a:p>
        </p:txBody>
      </p:sp>
      <p:sp>
        <p:nvSpPr>
          <p:cNvPr id="19458" name="Rectangle 6"/>
          <p:cNvSpPr>
            <a:spLocks noGrp="1" noChangeArrowheads="1"/>
          </p:cNvSpPr>
          <p:nvPr>
            <p:ph type="title"/>
          </p:nvPr>
        </p:nvSpPr>
        <p:spPr>
          <a:xfrm>
            <a:off x="2159000" y="279400"/>
            <a:ext cx="7772400" cy="990600"/>
          </a:xfrm>
        </p:spPr>
        <p:txBody>
          <a:bodyPr/>
          <a:lstStyle/>
          <a:p>
            <a:pPr eaLnBrk="1" hangingPunct="1"/>
            <a:r>
              <a:rPr lang="en-US" altLang="fr-FR" b="1" dirty="0">
                <a:solidFill>
                  <a:srgbClr val="FFFF00"/>
                </a:solidFill>
              </a:rPr>
              <a:t>Reaction from Other Countries</a:t>
            </a:r>
          </a:p>
        </p:txBody>
      </p:sp>
      <p:pic>
        <p:nvPicPr>
          <p:cNvPr id="19459" name="Picture 8" descr="S:\Publishing\powerpoint\World history\ZP922\pix\pillnit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199319"/>
            <a:ext cx="4435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Text Box 9"/>
          <p:cNvSpPr txBox="1">
            <a:spLocks noChangeArrowheads="1"/>
          </p:cNvSpPr>
          <p:nvPr/>
        </p:nvSpPr>
        <p:spPr bwMode="auto">
          <a:xfrm>
            <a:off x="152400" y="6081637"/>
            <a:ext cx="7772400"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fr-FR" sz="1800" dirty="0">
                <a:solidFill>
                  <a:schemeClr val="bg1"/>
                </a:solidFill>
              </a:rPr>
              <a:t>Illustration depicting Prussian King Frederick William III,  </a:t>
            </a:r>
            <a:endParaRPr lang="en-US" altLang="fr-FR" sz="1800" dirty="0" smtClean="0">
              <a:solidFill>
                <a:schemeClr val="bg1"/>
              </a:solidFill>
            </a:endParaRPr>
          </a:p>
          <a:p>
            <a:pPr eaLnBrk="1" hangingPunct="1">
              <a:spcBef>
                <a:spcPct val="50000"/>
              </a:spcBef>
              <a:buFontTx/>
              <a:buNone/>
            </a:pPr>
            <a:r>
              <a:rPr lang="en-US" altLang="fr-FR" sz="1800" dirty="0" smtClean="0">
                <a:solidFill>
                  <a:schemeClr val="bg1"/>
                </a:solidFill>
              </a:rPr>
              <a:t>Austrian </a:t>
            </a:r>
            <a:r>
              <a:rPr lang="en-US" altLang="fr-FR" sz="1800" dirty="0">
                <a:solidFill>
                  <a:schemeClr val="bg1"/>
                </a:solidFill>
              </a:rPr>
              <a:t>Emperor Leopold II, and the Comte d</a:t>
            </a:r>
            <a:r>
              <a:rPr lang="ja-JP" altLang="en-US" sz="1800" dirty="0">
                <a:solidFill>
                  <a:schemeClr val="bg1"/>
                </a:solidFill>
                <a:latin typeface="Arial" charset="0"/>
              </a:rPr>
              <a:t>’</a:t>
            </a:r>
            <a:r>
              <a:rPr lang="en-US" altLang="ja-JP" sz="1800" dirty="0">
                <a:solidFill>
                  <a:schemeClr val="bg1"/>
                </a:solidFill>
              </a:rPr>
              <a:t>Artois, Louis XVI</a:t>
            </a:r>
            <a:r>
              <a:rPr lang="ja-JP" altLang="en-US" sz="1800" dirty="0">
                <a:solidFill>
                  <a:schemeClr val="bg1"/>
                </a:solidFill>
                <a:latin typeface="Arial" charset="0"/>
              </a:rPr>
              <a:t>’</a:t>
            </a:r>
            <a:r>
              <a:rPr lang="en-US" altLang="ja-JP" sz="1800" dirty="0">
                <a:solidFill>
                  <a:schemeClr val="bg1"/>
                </a:solidFill>
              </a:rPr>
              <a:t>s brother </a:t>
            </a:r>
            <a:endParaRPr lang="en-US" altLang="fr-FR" sz="1800" dirty="0">
              <a:solidFill>
                <a:schemeClr val="bg1"/>
              </a:solidFill>
            </a:endParaRPr>
          </a:p>
        </p:txBody>
      </p:sp>
    </p:spTree>
    <p:extLst>
      <p:ext uri="{BB962C8B-B14F-4D97-AF65-F5344CB8AC3E}">
        <p14:creationId xmlns:p14="http://schemas.microsoft.com/office/powerpoint/2010/main" val="155550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838200" y="0"/>
            <a:ext cx="10515600" cy="1325563"/>
          </a:xfrm>
        </p:spPr>
        <p:txBody>
          <a:bodyPr/>
          <a:lstStyle/>
          <a:p>
            <a:pPr algn="ctr"/>
            <a:r>
              <a:rPr lang="en-CA" dirty="0">
                <a:solidFill>
                  <a:srgbClr val="FFFF00"/>
                </a:solidFill>
              </a:rPr>
              <a:t>France at War</a:t>
            </a:r>
          </a:p>
        </p:txBody>
      </p:sp>
      <p:sp>
        <p:nvSpPr>
          <p:cNvPr id="121866" name="Rectangle 10"/>
          <p:cNvSpPr>
            <a:spLocks noGrp="1" noChangeArrowheads="1"/>
          </p:cNvSpPr>
          <p:nvPr>
            <p:ph idx="1"/>
          </p:nvPr>
        </p:nvSpPr>
        <p:spPr>
          <a:xfrm>
            <a:off x="406400" y="1788701"/>
            <a:ext cx="5367867" cy="4525963"/>
          </a:xfrm>
        </p:spPr>
        <p:txBody>
          <a:bodyPr>
            <a:noAutofit/>
          </a:bodyPr>
          <a:lstStyle/>
          <a:p>
            <a:pPr marL="0" indent="0">
              <a:lnSpc>
                <a:spcPct val="80000"/>
              </a:lnSpc>
              <a:buNone/>
            </a:pPr>
            <a:r>
              <a:rPr lang="en-CA" sz="3200" dirty="0" smtClean="0">
                <a:solidFill>
                  <a:schemeClr val="bg1"/>
                </a:solidFill>
              </a:rPr>
              <a:t>France was invaded by</a:t>
            </a:r>
            <a:r>
              <a:rPr lang="en-CA" sz="3200" dirty="0" smtClean="0">
                <a:solidFill>
                  <a:srgbClr val="FFFF00"/>
                </a:solidFill>
              </a:rPr>
              <a:t> Austria and Prussian troops </a:t>
            </a:r>
            <a:r>
              <a:rPr lang="en-CA" sz="3200" dirty="0">
                <a:solidFill>
                  <a:srgbClr val="FFC000"/>
                </a:solidFill>
              </a:rPr>
              <a:t>in April 1792</a:t>
            </a:r>
            <a:r>
              <a:rPr lang="en-CA" sz="3200" dirty="0">
                <a:solidFill>
                  <a:schemeClr val="bg1"/>
                </a:solidFill>
              </a:rPr>
              <a:t>.  At first, the war went </a:t>
            </a:r>
            <a:r>
              <a:rPr lang="en-CA" sz="3200" dirty="0">
                <a:solidFill>
                  <a:srgbClr val="92D050"/>
                </a:solidFill>
              </a:rPr>
              <a:t>badly</a:t>
            </a:r>
            <a:r>
              <a:rPr lang="en-CA" sz="3200" dirty="0">
                <a:solidFill>
                  <a:schemeClr val="bg1"/>
                </a:solidFill>
              </a:rPr>
              <a:t> for France.  French armies were </a:t>
            </a:r>
            <a:r>
              <a:rPr lang="en-CA" sz="3200" dirty="0">
                <a:solidFill>
                  <a:srgbClr val="92D050"/>
                </a:solidFill>
              </a:rPr>
              <a:t>disorganized and poorly led</a:t>
            </a:r>
            <a:r>
              <a:rPr lang="en-CA" sz="3200" dirty="0">
                <a:solidFill>
                  <a:schemeClr val="bg1"/>
                </a:solidFill>
              </a:rPr>
              <a:t>.  Many army officers, who were nobles, had left France.</a:t>
            </a:r>
          </a:p>
          <a:p>
            <a:pPr marL="0" indent="0">
              <a:lnSpc>
                <a:spcPct val="80000"/>
              </a:lnSpc>
              <a:buNone/>
            </a:pPr>
            <a:r>
              <a:rPr lang="en-CA" sz="3200" dirty="0">
                <a:solidFill>
                  <a:schemeClr val="bg1"/>
                </a:solidFill>
              </a:rPr>
              <a:t>By </a:t>
            </a:r>
            <a:r>
              <a:rPr lang="en-CA" sz="3200" dirty="0">
                <a:solidFill>
                  <a:srgbClr val="FFC000"/>
                </a:solidFill>
              </a:rPr>
              <a:t>August 1792</a:t>
            </a:r>
            <a:r>
              <a:rPr lang="en-CA" sz="3200" dirty="0">
                <a:solidFill>
                  <a:schemeClr val="bg1"/>
                </a:solidFill>
              </a:rPr>
              <a:t>, Austrian and Prussian armies were advancing on Paris.  </a:t>
            </a:r>
          </a:p>
        </p:txBody>
      </p:sp>
      <p:pic>
        <p:nvPicPr>
          <p:cNvPr id="4" name="Picture 6" descr="S:\Publishing\powerpoint\World history\ZP922\pix\val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1"/>
            <a:ext cx="57912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6638070" y="5895331"/>
            <a:ext cx="4707059" cy="461665"/>
          </a:xfrm>
          <a:prstGeom prst="rect">
            <a:avLst/>
          </a:prstGeom>
        </p:spPr>
        <p:txBody>
          <a:bodyPr wrap="none">
            <a:spAutoFit/>
          </a:bodyPr>
          <a:lstStyle/>
          <a:p>
            <a:pPr algn="ctr">
              <a:spcBef>
                <a:spcPct val="50000"/>
              </a:spcBef>
            </a:pPr>
            <a:r>
              <a:rPr lang="en-US" altLang="fr-FR" sz="2400" smtClean="0">
                <a:solidFill>
                  <a:schemeClr val="bg1"/>
                </a:solidFill>
              </a:rPr>
              <a:t>Painting of the Battle of </a:t>
            </a:r>
            <a:r>
              <a:rPr lang="en-US" altLang="fr-FR" sz="2400" dirty="0" err="1" smtClean="0">
                <a:solidFill>
                  <a:schemeClr val="bg1"/>
                </a:solidFill>
              </a:rPr>
              <a:t>Valmy</a:t>
            </a:r>
            <a:r>
              <a:rPr lang="en-US" altLang="fr-FR" sz="2400" dirty="0" smtClean="0">
                <a:solidFill>
                  <a:schemeClr val="bg1"/>
                </a:solidFill>
              </a:rPr>
              <a:t>, 1792</a:t>
            </a:r>
            <a:endParaRPr lang="en-US" altLang="fr-FR" sz="2400" dirty="0">
              <a:solidFill>
                <a:schemeClr val="bg1"/>
              </a:solidFill>
            </a:endParaRPr>
          </a:p>
        </p:txBody>
      </p:sp>
    </p:spTree>
    <p:extLst>
      <p:ext uri="{BB962C8B-B14F-4D97-AF65-F5344CB8AC3E}">
        <p14:creationId xmlns:p14="http://schemas.microsoft.com/office/powerpoint/2010/main" val="12852684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21733" y="365125"/>
            <a:ext cx="11565468" cy="1325563"/>
          </a:xfrm>
        </p:spPr>
        <p:txBody>
          <a:bodyPr/>
          <a:lstStyle/>
          <a:p>
            <a:pPr algn="ctr" eaLnBrk="1" hangingPunct="1">
              <a:defRPr/>
            </a:pPr>
            <a:r>
              <a:rPr lang="en-US" altLang="fr-FR" dirty="0" smtClean="0">
                <a:solidFill>
                  <a:srgbClr val="FFFF00"/>
                </a:solidFill>
              </a:rPr>
              <a:t>At the same time </a:t>
            </a:r>
            <a:r>
              <a:rPr lang="en-US" altLang="fr-FR" smtClean="0">
                <a:solidFill>
                  <a:srgbClr val="FFFF00"/>
                </a:solidFill>
              </a:rPr>
              <a:t>in Paris… Attack </a:t>
            </a:r>
            <a:r>
              <a:rPr lang="en-US" altLang="fr-FR" dirty="0">
                <a:solidFill>
                  <a:srgbClr val="FFFF00"/>
                </a:solidFill>
              </a:rPr>
              <a:t>on the Tuileries </a:t>
            </a:r>
          </a:p>
        </p:txBody>
      </p:sp>
      <p:sp>
        <p:nvSpPr>
          <p:cNvPr id="114691" name="Rectangle 3"/>
          <p:cNvSpPr>
            <a:spLocks noGrp="1" noChangeArrowheads="1"/>
          </p:cNvSpPr>
          <p:nvPr>
            <p:ph type="body" idx="1"/>
          </p:nvPr>
        </p:nvSpPr>
        <p:spPr>
          <a:xfrm>
            <a:off x="795867" y="1600200"/>
            <a:ext cx="5791200" cy="4865688"/>
          </a:xfrm>
        </p:spPr>
        <p:txBody>
          <a:bodyPr/>
          <a:lstStyle/>
          <a:p>
            <a:pPr eaLnBrk="1" hangingPunct="1">
              <a:lnSpc>
                <a:spcPct val="90000"/>
              </a:lnSpc>
              <a:defRPr/>
            </a:pPr>
            <a:r>
              <a:rPr lang="en-US" altLang="fr-FR" dirty="0">
                <a:solidFill>
                  <a:schemeClr val="bg1"/>
                </a:solidFill>
              </a:rPr>
              <a:t>The royal family was living under house arrest in the </a:t>
            </a:r>
            <a:r>
              <a:rPr lang="en-US" altLang="fr-FR" dirty="0">
                <a:solidFill>
                  <a:srgbClr val="A9D18E"/>
                </a:solidFill>
              </a:rPr>
              <a:t>Tuileries Palace</a:t>
            </a:r>
            <a:r>
              <a:rPr lang="en-US" altLang="fr-FR" dirty="0">
                <a:solidFill>
                  <a:schemeClr val="bg1"/>
                </a:solidFill>
              </a:rPr>
              <a:t>. </a:t>
            </a:r>
          </a:p>
          <a:p>
            <a:pPr eaLnBrk="1" hangingPunct="1">
              <a:lnSpc>
                <a:spcPct val="90000"/>
              </a:lnSpc>
              <a:defRPr/>
            </a:pPr>
            <a:r>
              <a:rPr lang="en-US" altLang="fr-FR" dirty="0">
                <a:solidFill>
                  <a:schemeClr val="bg1"/>
                </a:solidFill>
              </a:rPr>
              <a:t>An angry </a:t>
            </a:r>
            <a:r>
              <a:rPr lang="en-US" altLang="fr-FR" dirty="0" smtClean="0">
                <a:solidFill>
                  <a:schemeClr val="bg1"/>
                </a:solidFill>
              </a:rPr>
              <a:t>mob (SANS-CULOTTES) </a:t>
            </a:r>
            <a:r>
              <a:rPr lang="en-US" altLang="fr-FR" dirty="0">
                <a:solidFill>
                  <a:schemeClr val="bg1"/>
                </a:solidFill>
              </a:rPr>
              <a:t>got into the building on </a:t>
            </a:r>
            <a:r>
              <a:rPr lang="en-US" altLang="fr-FR" dirty="0">
                <a:solidFill>
                  <a:srgbClr val="00B0F0"/>
                </a:solidFill>
              </a:rPr>
              <a:t>June 20, 1792</a:t>
            </a:r>
            <a:r>
              <a:rPr lang="en-US" altLang="fr-FR" dirty="0">
                <a:solidFill>
                  <a:schemeClr val="bg1"/>
                </a:solidFill>
              </a:rPr>
              <a:t>, and found their way to the King.  </a:t>
            </a:r>
          </a:p>
          <a:p>
            <a:pPr lvl="1" eaLnBrk="1" hangingPunct="1">
              <a:lnSpc>
                <a:spcPct val="90000"/>
              </a:lnSpc>
              <a:defRPr/>
            </a:pPr>
            <a:r>
              <a:rPr lang="en-US" altLang="fr-FR" dirty="0">
                <a:solidFill>
                  <a:schemeClr val="bg1"/>
                </a:solidFill>
              </a:rPr>
              <a:t>The crowd shouted insults and was in an ugly mood. </a:t>
            </a:r>
          </a:p>
          <a:p>
            <a:pPr lvl="1" eaLnBrk="1" hangingPunct="1">
              <a:lnSpc>
                <a:spcPct val="90000"/>
              </a:lnSpc>
              <a:defRPr/>
            </a:pPr>
            <a:r>
              <a:rPr lang="en-US" altLang="fr-FR" dirty="0" smtClean="0">
                <a:solidFill>
                  <a:schemeClr val="bg1"/>
                </a:solidFill>
              </a:rPr>
              <a:t>The King remained calm and obediently put on the red cap of liberty (a symbol of revolution) at the mob's insistence.  </a:t>
            </a:r>
            <a:endParaRPr lang="en-US" altLang="fr-FR" dirty="0">
              <a:solidFill>
                <a:schemeClr val="bg1"/>
              </a:solidFill>
            </a:endParaRPr>
          </a:p>
        </p:txBody>
      </p:sp>
      <p:pic>
        <p:nvPicPr>
          <p:cNvPr id="2" name="Image 1"/>
          <p:cNvPicPr>
            <a:picLocks noChangeAspect="1"/>
          </p:cNvPicPr>
          <p:nvPr/>
        </p:nvPicPr>
        <p:blipFill>
          <a:blip r:embed="rId2"/>
          <a:stretch>
            <a:fillRect/>
          </a:stretch>
        </p:blipFill>
        <p:spPr>
          <a:xfrm>
            <a:off x="7061201" y="1690688"/>
            <a:ext cx="4826000" cy="3695700"/>
          </a:xfrm>
          <a:prstGeom prst="rect">
            <a:avLst/>
          </a:prstGeom>
        </p:spPr>
      </p:pic>
    </p:spTree>
    <p:extLst>
      <p:ext uri="{BB962C8B-B14F-4D97-AF65-F5344CB8AC3E}">
        <p14:creationId xmlns:p14="http://schemas.microsoft.com/office/powerpoint/2010/main" val="1906880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8278757" y="4855639"/>
            <a:ext cx="3027892"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hlink"/>
              </a:buClr>
              <a:buSzPct val="80000"/>
              <a:buFont typeface="Wingdings" charset="2"/>
              <a:buChar char="n"/>
              <a:defRPr sz="3200">
                <a:solidFill>
                  <a:schemeClr val="tx1"/>
                </a:solidFill>
                <a:latin typeface="Tahoma" charset="0"/>
                <a:ea typeface="ＭＳ Ｐゴシック" charset="-128"/>
              </a:defRPr>
            </a:lvl1pPr>
            <a:lvl2pPr marL="742950" indent="-285750">
              <a:spcBef>
                <a:spcPct val="20000"/>
              </a:spcBef>
              <a:buClr>
                <a:schemeClr val="tx1"/>
              </a:buClr>
              <a:buChar char="–"/>
              <a:defRPr sz="2800">
                <a:solidFill>
                  <a:schemeClr val="tx1"/>
                </a:solidFill>
                <a:latin typeface="Tahoma" charset="0"/>
                <a:ea typeface="ＭＳ Ｐゴシック" charset="-128"/>
              </a:defRPr>
            </a:lvl2pPr>
            <a:lvl3pPr marL="1143000" indent="-228600">
              <a:spcBef>
                <a:spcPct val="20000"/>
              </a:spcBef>
              <a:buClr>
                <a:schemeClr val="hlink"/>
              </a:buClr>
              <a:buFont typeface="Wingdings" charset="2"/>
              <a:buChar char="§"/>
              <a:defRPr sz="2400">
                <a:solidFill>
                  <a:schemeClr val="tx1"/>
                </a:solidFill>
                <a:latin typeface="Tahoma" charset="0"/>
                <a:ea typeface="ＭＳ Ｐゴシック" charset="-128"/>
              </a:defRPr>
            </a:lvl3pPr>
            <a:lvl4pPr marL="1600200" indent="-228600">
              <a:spcBef>
                <a:spcPct val="20000"/>
              </a:spcBef>
              <a:buChar char="–"/>
              <a:defRPr sz="2000">
                <a:solidFill>
                  <a:schemeClr val="tx1"/>
                </a:solidFill>
                <a:latin typeface="Tahoma" charset="0"/>
                <a:ea typeface="ＭＳ Ｐゴシック" charset="-128"/>
              </a:defRPr>
            </a:lvl4pPr>
            <a:lvl5pPr marL="2057400" indent="-228600">
              <a:spcBef>
                <a:spcPct val="20000"/>
              </a:spcBef>
              <a:buClr>
                <a:schemeClr val="hlink"/>
              </a:buClr>
              <a:buFont typeface="Wingdings" charset="2"/>
              <a:buChar char="§"/>
              <a:defRPr sz="20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hlink"/>
              </a:buClr>
              <a:buFont typeface="Wingdings" charset="2"/>
              <a:buChar char="§"/>
              <a:defRPr sz="20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hlink"/>
              </a:buClr>
              <a:buFont typeface="Wingdings" charset="2"/>
              <a:buChar char="§"/>
              <a:defRPr sz="20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hlink"/>
              </a:buClr>
              <a:buFont typeface="Wingdings" charset="2"/>
              <a:buChar char="§"/>
              <a:defRPr sz="20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hlink"/>
              </a:buClr>
              <a:buFont typeface="Wingdings" charset="2"/>
              <a:buChar char="§"/>
              <a:defRPr sz="2000">
                <a:solidFill>
                  <a:schemeClr val="tx1"/>
                </a:solidFill>
                <a:latin typeface="Tahoma" charset="0"/>
                <a:ea typeface="ＭＳ Ｐゴシック" charset="-128"/>
              </a:defRPr>
            </a:lvl9pPr>
          </a:lstStyle>
          <a:p>
            <a:pPr algn="ctr" eaLnBrk="1" hangingPunct="1">
              <a:spcBef>
                <a:spcPct val="0"/>
              </a:spcBef>
              <a:buClrTx/>
              <a:buSzTx/>
              <a:buFontTx/>
              <a:buNone/>
            </a:pPr>
            <a:r>
              <a:rPr lang="en-US" altLang="fr-FR" sz="1800" b="1" i="1" dirty="0" smtClean="0">
                <a:solidFill>
                  <a:schemeClr val="bg1"/>
                </a:solidFill>
              </a:rPr>
              <a:t>Mob placing the red cap of liberty on the King's head at the Tuileries</a:t>
            </a:r>
            <a:r>
              <a:rPr lang="en-US" altLang="fr-FR" sz="1800" dirty="0" smtClean="0">
                <a:solidFill>
                  <a:schemeClr val="bg1"/>
                </a:solidFill>
              </a:rPr>
              <a:t> </a:t>
            </a:r>
            <a:endParaRPr lang="en-US" altLang="fr-FR" sz="1800" dirty="0">
              <a:solidFill>
                <a:schemeClr val="bg1"/>
              </a:solidFill>
            </a:endParaRPr>
          </a:p>
        </p:txBody>
      </p:sp>
      <p:pic>
        <p:nvPicPr>
          <p:cNvPr id="2" name="Image 1"/>
          <p:cNvPicPr>
            <a:picLocks noChangeAspect="1"/>
          </p:cNvPicPr>
          <p:nvPr/>
        </p:nvPicPr>
        <p:blipFill>
          <a:blip r:embed="rId2"/>
          <a:stretch>
            <a:fillRect/>
          </a:stretch>
        </p:blipFill>
        <p:spPr>
          <a:xfrm>
            <a:off x="1827860" y="408804"/>
            <a:ext cx="5740706" cy="6229061"/>
          </a:xfrm>
          <a:prstGeom prst="rect">
            <a:avLst/>
          </a:prstGeom>
        </p:spPr>
      </p:pic>
    </p:spTree>
    <p:extLst>
      <p:ext uri="{BB962C8B-B14F-4D97-AF65-F5344CB8AC3E}">
        <p14:creationId xmlns:p14="http://schemas.microsoft.com/office/powerpoint/2010/main" val="1773955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idx="1"/>
          </p:nvPr>
        </p:nvSpPr>
        <p:spPr>
          <a:xfrm>
            <a:off x="364067" y="580762"/>
            <a:ext cx="4106333" cy="5582706"/>
          </a:xfrm>
        </p:spPr>
        <p:txBody>
          <a:bodyPr>
            <a:noAutofit/>
          </a:bodyPr>
          <a:lstStyle/>
          <a:p>
            <a:pPr marL="0" indent="0">
              <a:buNone/>
            </a:pPr>
            <a:r>
              <a:rPr lang="en-CA" sz="3200" dirty="0" smtClean="0">
                <a:solidFill>
                  <a:srgbClr val="00B0F0"/>
                </a:solidFill>
              </a:rPr>
              <a:t>August </a:t>
            </a:r>
            <a:r>
              <a:rPr lang="en-CA" sz="3200" dirty="0">
                <a:solidFill>
                  <a:srgbClr val="00B0F0"/>
                </a:solidFill>
              </a:rPr>
              <a:t>10</a:t>
            </a:r>
            <a:r>
              <a:rPr lang="en-CA" sz="3200" dirty="0" smtClean="0">
                <a:solidFill>
                  <a:srgbClr val="00B0F0"/>
                </a:solidFill>
              </a:rPr>
              <a:t>, 1792</a:t>
            </a:r>
            <a:r>
              <a:rPr lang="en-CA" sz="3200" dirty="0" smtClean="0">
                <a:solidFill>
                  <a:schemeClr val="bg1"/>
                </a:solidFill>
              </a:rPr>
              <a:t>, </a:t>
            </a:r>
            <a:r>
              <a:rPr lang="en-CA" sz="3200" dirty="0" smtClean="0">
                <a:solidFill>
                  <a:srgbClr val="FF0000"/>
                </a:solidFill>
              </a:rPr>
              <a:t>Radical </a:t>
            </a:r>
            <a:r>
              <a:rPr lang="en-CA" sz="3200" dirty="0" smtClean="0">
                <a:solidFill>
                  <a:schemeClr val="bg1"/>
                </a:solidFill>
              </a:rPr>
              <a:t>revolutionaries </a:t>
            </a:r>
            <a:r>
              <a:rPr lang="en-CA" sz="3200" dirty="0">
                <a:solidFill>
                  <a:schemeClr val="bg1"/>
                </a:solidFill>
              </a:rPr>
              <a:t>lead by </a:t>
            </a:r>
            <a:r>
              <a:rPr lang="en-CA" sz="3200" dirty="0">
                <a:solidFill>
                  <a:srgbClr val="FF0000"/>
                </a:solidFill>
              </a:rPr>
              <a:t>Danton</a:t>
            </a:r>
            <a:r>
              <a:rPr lang="en-CA" sz="3200" dirty="0"/>
              <a:t> </a:t>
            </a:r>
            <a:r>
              <a:rPr lang="en-CA" sz="3200" dirty="0" smtClean="0">
                <a:solidFill>
                  <a:schemeClr val="bg1"/>
                </a:solidFill>
              </a:rPr>
              <a:t>took </a:t>
            </a:r>
            <a:r>
              <a:rPr lang="en-CA" sz="3200" dirty="0">
                <a:solidFill>
                  <a:schemeClr val="bg1"/>
                </a:solidFill>
              </a:rPr>
              <a:t>over </a:t>
            </a:r>
            <a:r>
              <a:rPr lang="en-CA" sz="3200" dirty="0" smtClean="0">
                <a:solidFill>
                  <a:schemeClr val="bg1"/>
                </a:solidFill>
              </a:rPr>
              <a:t>Paris and </a:t>
            </a:r>
            <a:r>
              <a:rPr lang="en-CA" sz="3200" dirty="0">
                <a:solidFill>
                  <a:srgbClr val="92D050"/>
                </a:solidFill>
              </a:rPr>
              <a:t>marched on the Tuileries</a:t>
            </a:r>
            <a:r>
              <a:rPr lang="en-CA" sz="3200" dirty="0">
                <a:solidFill>
                  <a:schemeClr val="bg1"/>
                </a:solidFill>
              </a:rPr>
              <a:t>, where the king and his family lived.  </a:t>
            </a:r>
            <a:endParaRPr lang="en-CA" sz="3200" dirty="0" smtClean="0">
              <a:solidFill>
                <a:schemeClr val="bg1"/>
              </a:solidFill>
            </a:endParaRPr>
          </a:p>
          <a:p>
            <a:pPr marL="0" indent="0">
              <a:lnSpc>
                <a:spcPct val="90000"/>
              </a:lnSpc>
              <a:buNone/>
            </a:pPr>
            <a:r>
              <a:rPr lang="en-CA" sz="3200" dirty="0" smtClean="0">
                <a:solidFill>
                  <a:schemeClr val="bg1"/>
                </a:solidFill>
              </a:rPr>
              <a:t>The </a:t>
            </a:r>
            <a:r>
              <a:rPr lang="en-CA" sz="3200" dirty="0">
                <a:solidFill>
                  <a:schemeClr val="bg1"/>
                </a:solidFill>
              </a:rPr>
              <a:t>troops attacked the palace, killing many of the king’s Swiss guards</a:t>
            </a:r>
            <a:r>
              <a:rPr lang="en-CA" sz="3200" dirty="0" smtClean="0">
                <a:solidFill>
                  <a:schemeClr val="bg1"/>
                </a:solidFill>
              </a:rPr>
              <a:t>.</a:t>
            </a:r>
            <a:endParaRPr lang="en-CA" sz="3200" dirty="0">
              <a:solidFill>
                <a:schemeClr val="bg1"/>
              </a:solidFill>
            </a:endParaRPr>
          </a:p>
        </p:txBody>
      </p:sp>
      <p:pic>
        <p:nvPicPr>
          <p:cNvPr id="5" name="Picture 4" descr="tuleriesa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05" y="580762"/>
            <a:ext cx="7375877" cy="492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oneTexte 3"/>
          <p:cNvSpPr txBox="1"/>
          <p:nvPr/>
        </p:nvSpPr>
        <p:spPr>
          <a:xfrm>
            <a:off x="4843087" y="5555338"/>
            <a:ext cx="6942512" cy="369332"/>
          </a:xfrm>
          <a:prstGeom prst="rect">
            <a:avLst/>
          </a:prstGeom>
          <a:noFill/>
        </p:spPr>
        <p:txBody>
          <a:bodyPr wrap="square" rtlCol="0">
            <a:spAutoFit/>
          </a:bodyPr>
          <a:lstStyle/>
          <a:p>
            <a:pPr algn="ctr">
              <a:spcBef>
                <a:spcPct val="0"/>
              </a:spcBef>
            </a:pPr>
            <a:r>
              <a:rPr lang="en-US" altLang="fr-FR" b="1" i="1" dirty="0">
                <a:solidFill>
                  <a:schemeClr val="bg1"/>
                </a:solidFill>
              </a:rPr>
              <a:t>August 10, 1792, attack on the Tuileries</a:t>
            </a:r>
            <a:r>
              <a:rPr lang="en-US" altLang="fr-FR" dirty="0">
                <a:solidFill>
                  <a:schemeClr val="bg1"/>
                </a:solidFill>
              </a:rPr>
              <a:t> </a:t>
            </a:r>
          </a:p>
        </p:txBody>
      </p:sp>
      <p:sp>
        <p:nvSpPr>
          <p:cNvPr id="6" name="Rectangle 5"/>
          <p:cNvSpPr/>
          <p:nvPr/>
        </p:nvSpPr>
        <p:spPr>
          <a:xfrm>
            <a:off x="364067" y="5977465"/>
            <a:ext cx="6894317" cy="584775"/>
          </a:xfrm>
          <a:prstGeom prst="rect">
            <a:avLst/>
          </a:prstGeom>
        </p:spPr>
        <p:txBody>
          <a:bodyPr wrap="square">
            <a:spAutoFit/>
          </a:bodyPr>
          <a:lstStyle/>
          <a:p>
            <a:r>
              <a:rPr lang="en-US" altLang="fr-FR" sz="3200" dirty="0" smtClean="0">
                <a:solidFill>
                  <a:srgbClr val="FFFF00"/>
                </a:solidFill>
              </a:rPr>
              <a:t>The constitutional monarchy was over.</a:t>
            </a:r>
            <a:endParaRPr lang="en-CA" sz="3200" dirty="0">
              <a:solidFill>
                <a:srgbClr val="FFFF00"/>
              </a:solidFill>
            </a:endParaRPr>
          </a:p>
        </p:txBody>
      </p:sp>
      <p:pic>
        <p:nvPicPr>
          <p:cNvPr id="7" name="Picture 5" descr="S:\Publishing\powerpoint\World history\ZP922\pix\dan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238" y="580762"/>
            <a:ext cx="2331256" cy="2208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27169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1021</Words>
  <Application>Microsoft Macintosh PowerPoint</Application>
  <PresentationFormat>Grand écran</PresentationFormat>
  <Paragraphs>94</Paragraphs>
  <Slides>15</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Calibri</vt:lpstr>
      <vt:lpstr>Calibri Light</vt:lpstr>
      <vt:lpstr>ＭＳ Ｐゴシック</vt:lpstr>
      <vt:lpstr>Tahoma</vt:lpstr>
      <vt:lpstr>Times New Roman</vt:lpstr>
      <vt:lpstr>Verdana</vt:lpstr>
      <vt:lpstr>Arial</vt:lpstr>
      <vt:lpstr>Thème Office</vt:lpstr>
      <vt:lpstr>Lesson 10 </vt:lpstr>
      <vt:lpstr>Four Phases (Periods) of the French Revolution</vt:lpstr>
      <vt:lpstr>The Legislative Assembly</vt:lpstr>
      <vt:lpstr>Legislative Assembly (1791-1792) </vt:lpstr>
      <vt:lpstr>Reaction from Other Countries</vt:lpstr>
      <vt:lpstr>France at War</vt:lpstr>
      <vt:lpstr>At the same time in Paris… Attack on the Tuileries </vt:lpstr>
      <vt:lpstr>Présentation PowerPoint</vt:lpstr>
      <vt:lpstr>Présentation PowerPoint</vt:lpstr>
      <vt:lpstr>Présentation PowerPoint</vt:lpstr>
      <vt:lpstr>Four Phases (Periods) of the French Revolution</vt:lpstr>
      <vt:lpstr>The National Convention (1792-1795)</vt:lpstr>
      <vt:lpstr>Présentation PowerPoint</vt:lpstr>
      <vt:lpstr>Présentation PowerPoint</vt:lpstr>
      <vt:lpstr>Jacobins Leaders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10 </dc:title>
  <dc:creator>Utilisateur de Microsoft Office</dc:creator>
  <cp:lastModifiedBy>Utilisateur de Microsoft Office</cp:lastModifiedBy>
  <cp:revision>30</cp:revision>
  <dcterms:created xsi:type="dcterms:W3CDTF">2015-11-16T04:19:38Z</dcterms:created>
  <dcterms:modified xsi:type="dcterms:W3CDTF">2015-11-18T05:20:35Z</dcterms:modified>
</cp:coreProperties>
</file>