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95" r:id="rId2"/>
    <p:sldId id="296" r:id="rId3"/>
    <p:sldId id="304" r:id="rId4"/>
    <p:sldId id="305" r:id="rId5"/>
    <p:sldId id="288" r:id="rId6"/>
    <p:sldId id="313" r:id="rId7"/>
    <p:sldId id="289" r:id="rId8"/>
    <p:sldId id="287" r:id="rId9"/>
    <p:sldId id="298" r:id="rId10"/>
    <p:sldId id="299" r:id="rId11"/>
    <p:sldId id="314" r:id="rId12"/>
    <p:sldId id="290" r:id="rId13"/>
    <p:sldId id="306" r:id="rId14"/>
    <p:sldId id="292" r:id="rId15"/>
    <p:sldId id="302" r:id="rId16"/>
    <p:sldId id="307" r:id="rId17"/>
    <p:sldId id="261" r:id="rId18"/>
    <p:sldId id="300" r:id="rId19"/>
    <p:sldId id="303" r:id="rId20"/>
    <p:sldId id="262" r:id="rId21"/>
    <p:sldId id="308" r:id="rId22"/>
    <p:sldId id="312" r:id="rId23"/>
    <p:sldId id="311" r:id="rId24"/>
    <p:sldId id="263" r:id="rId25"/>
    <p:sldId id="266"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57"/>
    <p:restoredTop sz="95288"/>
  </p:normalViewPr>
  <p:slideViewPr>
    <p:cSldViewPr snapToGrid="0" snapToObjects="1">
      <p:cViewPr varScale="1">
        <p:scale>
          <a:sx n="69" d="100"/>
          <a:sy n="69" d="100"/>
        </p:scale>
        <p:origin x="-272" y="-1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B36426-501A-4301-B637-308E750712DD}" type="doc">
      <dgm:prSet loTypeId="urn:microsoft.com/office/officeart/2005/8/layout/default#5" loCatId="list" qsTypeId="urn:microsoft.com/office/officeart/2005/8/quickstyle/simple1" qsCatId="simple" csTypeId="urn:microsoft.com/office/officeart/2005/8/colors/accent1_2" csCatId="accent1" phldr="1"/>
      <dgm:spPr/>
      <dgm:t>
        <a:bodyPr/>
        <a:lstStyle/>
        <a:p>
          <a:endParaRPr lang="en-US"/>
        </a:p>
      </dgm:t>
    </dgm:pt>
    <dgm:pt modelId="{51627250-2991-4EAF-920B-AC3A906DA7D9}">
      <dgm:prSet phldrT="[Text]"/>
      <dgm:spPr/>
      <dgm:t>
        <a:bodyPr/>
        <a:lstStyle/>
        <a:p>
          <a:r>
            <a:rPr lang="en-US" dirty="0" smtClean="0"/>
            <a:t>Adopted the metric system</a:t>
          </a:r>
          <a:endParaRPr lang="en-US" dirty="0"/>
        </a:p>
      </dgm:t>
    </dgm:pt>
    <dgm:pt modelId="{0F0F31D2-ADF1-4289-8BC3-F2BACAA2C10A}" type="parTrans" cxnId="{9135D229-115C-4DF4-AB23-D2D831C4BE16}">
      <dgm:prSet/>
      <dgm:spPr/>
      <dgm:t>
        <a:bodyPr/>
        <a:lstStyle/>
        <a:p>
          <a:endParaRPr lang="en-US"/>
        </a:p>
      </dgm:t>
    </dgm:pt>
    <dgm:pt modelId="{242881B0-4080-4C2B-896F-2980995E19B2}" type="sibTrans" cxnId="{9135D229-115C-4DF4-AB23-D2D831C4BE16}">
      <dgm:prSet/>
      <dgm:spPr/>
      <dgm:t>
        <a:bodyPr/>
        <a:lstStyle/>
        <a:p>
          <a:endParaRPr lang="en-US"/>
        </a:p>
      </dgm:t>
    </dgm:pt>
    <dgm:pt modelId="{BC48C34F-13AE-4B76-B620-C8B206926F1C}">
      <dgm:prSet phldrT="[Text]"/>
      <dgm:spPr/>
      <dgm:t>
        <a:bodyPr/>
        <a:lstStyle/>
        <a:p>
          <a:r>
            <a:rPr lang="en-US" smtClean="0"/>
            <a:t>Established </a:t>
          </a:r>
          <a:r>
            <a:rPr lang="en-US" dirty="0" smtClean="0"/>
            <a:t>a nationwide system of public education</a:t>
          </a:r>
          <a:endParaRPr lang="en-US" dirty="0"/>
        </a:p>
      </dgm:t>
    </dgm:pt>
    <dgm:pt modelId="{E3B292EA-7ADB-4257-9C8F-28446D277736}" type="parTrans" cxnId="{9DE0A375-C62A-4503-B4C6-99C8D211A79B}">
      <dgm:prSet/>
      <dgm:spPr/>
      <dgm:t>
        <a:bodyPr/>
        <a:lstStyle/>
        <a:p>
          <a:endParaRPr lang="en-US"/>
        </a:p>
      </dgm:t>
    </dgm:pt>
    <dgm:pt modelId="{BB8BF65F-D32F-4330-B319-253EAE838E7F}" type="sibTrans" cxnId="{9DE0A375-C62A-4503-B4C6-99C8D211A79B}">
      <dgm:prSet/>
      <dgm:spPr/>
      <dgm:t>
        <a:bodyPr/>
        <a:lstStyle/>
        <a:p>
          <a:endParaRPr lang="en-US"/>
        </a:p>
      </dgm:t>
    </dgm:pt>
    <dgm:pt modelId="{05EE4E63-3D52-4030-AE96-8CD56380D8AB}">
      <dgm:prSet phldrT="[Text]"/>
      <dgm:spPr/>
      <dgm:t>
        <a:bodyPr/>
        <a:lstStyle/>
        <a:p>
          <a:r>
            <a:rPr lang="en-US" dirty="0" smtClean="0"/>
            <a:t>Ended slavery in France’s colonies</a:t>
          </a:r>
          <a:endParaRPr lang="en-US" dirty="0"/>
        </a:p>
      </dgm:t>
    </dgm:pt>
    <dgm:pt modelId="{C56731C9-1469-4C3D-9305-0807C75981A8}" type="parTrans" cxnId="{5556C472-69B4-4503-8A54-7F4189500D88}">
      <dgm:prSet/>
      <dgm:spPr/>
      <dgm:t>
        <a:bodyPr/>
        <a:lstStyle/>
        <a:p>
          <a:endParaRPr lang="en-US"/>
        </a:p>
      </dgm:t>
    </dgm:pt>
    <dgm:pt modelId="{879B4D8A-E38F-4CE1-A8BB-8A23D8FA2F51}" type="sibTrans" cxnId="{5556C472-69B4-4503-8A54-7F4189500D88}">
      <dgm:prSet/>
      <dgm:spPr/>
      <dgm:t>
        <a:bodyPr/>
        <a:lstStyle/>
        <a:p>
          <a:endParaRPr lang="en-US"/>
        </a:p>
      </dgm:t>
    </dgm:pt>
    <dgm:pt modelId="{88ED12E4-1B82-4FD9-979A-C7157E0A5B1B}">
      <dgm:prSet phldrT="[Text]"/>
      <dgm:spPr/>
      <dgm:t>
        <a:bodyPr/>
        <a:lstStyle/>
        <a:p>
          <a:r>
            <a:rPr lang="en-US" dirty="0" smtClean="0"/>
            <a:t>Dealt the final blow to feudalism by abolishing </a:t>
          </a:r>
          <a:r>
            <a:rPr lang="en-US" b="0" dirty="0" smtClean="0"/>
            <a:t>primogeniture (the system whereby the oldest son inherited all of his father’s estate)</a:t>
          </a:r>
          <a:endParaRPr lang="en-US" dirty="0"/>
        </a:p>
      </dgm:t>
    </dgm:pt>
    <dgm:pt modelId="{377B3891-D6B5-4FC0-A47A-3C14E5BF40D1}" type="parTrans" cxnId="{63F61444-A603-49E3-838B-EA0AA8345A73}">
      <dgm:prSet/>
      <dgm:spPr/>
      <dgm:t>
        <a:bodyPr/>
        <a:lstStyle/>
        <a:p>
          <a:endParaRPr lang="en-US"/>
        </a:p>
      </dgm:t>
    </dgm:pt>
    <dgm:pt modelId="{EADA8943-2E42-402E-A950-B8AE64EB0FEA}" type="sibTrans" cxnId="{63F61444-A603-49E3-838B-EA0AA8345A73}">
      <dgm:prSet/>
      <dgm:spPr/>
      <dgm:t>
        <a:bodyPr/>
        <a:lstStyle/>
        <a:p>
          <a:endParaRPr lang="en-US"/>
        </a:p>
      </dgm:t>
    </dgm:pt>
    <dgm:pt modelId="{F8B65E27-74F0-44EA-8FF6-ED32CD43690E}">
      <dgm:prSet phldrT="[Text]"/>
      <dgm:spPr/>
      <dgm:t>
        <a:bodyPr/>
        <a:lstStyle/>
        <a:p>
          <a:r>
            <a:rPr lang="en-US" smtClean="0"/>
            <a:t>Ended </a:t>
          </a:r>
          <a:r>
            <a:rPr lang="en-US" dirty="0" smtClean="0"/>
            <a:t>debt imprisonment</a:t>
          </a:r>
          <a:endParaRPr lang="en-US" dirty="0"/>
        </a:p>
      </dgm:t>
    </dgm:pt>
    <dgm:pt modelId="{C3971F10-6FC7-49C9-9C61-1586B26929ED}" type="parTrans" cxnId="{53C669DB-E2A7-4F56-9089-F52FB476288D}">
      <dgm:prSet/>
      <dgm:spPr/>
      <dgm:t>
        <a:bodyPr/>
        <a:lstStyle/>
        <a:p>
          <a:endParaRPr lang="en-US"/>
        </a:p>
      </dgm:t>
    </dgm:pt>
    <dgm:pt modelId="{9DFFE0BA-B65A-4B6F-916B-A5D201B9029A}" type="sibTrans" cxnId="{53C669DB-E2A7-4F56-9089-F52FB476288D}">
      <dgm:prSet/>
      <dgm:spPr/>
      <dgm:t>
        <a:bodyPr/>
        <a:lstStyle/>
        <a:p>
          <a:endParaRPr lang="en-US"/>
        </a:p>
      </dgm:t>
    </dgm:pt>
    <dgm:pt modelId="{32742A8F-4E19-4246-9150-5A435DF21AD8}">
      <dgm:prSet phldrT="[Text]"/>
      <dgm:spPr/>
      <dgm:t>
        <a:bodyPr/>
        <a:lstStyle/>
        <a:p>
          <a:r>
            <a:rPr lang="en-US" b="0" smtClean="0"/>
            <a:t>Drew</a:t>
          </a:r>
          <a:r>
            <a:rPr lang="en-US" smtClean="0"/>
            <a:t> </a:t>
          </a:r>
          <a:r>
            <a:rPr lang="en-US" dirty="0" smtClean="0"/>
            <a:t>up a comprehensive system of laws</a:t>
          </a:r>
          <a:endParaRPr lang="en-US" dirty="0"/>
        </a:p>
      </dgm:t>
    </dgm:pt>
    <dgm:pt modelId="{0CF96946-00C7-4C08-9141-E501584AF5C2}" type="parTrans" cxnId="{CC154ADF-FF34-442B-91BA-4795D3945BE3}">
      <dgm:prSet/>
      <dgm:spPr/>
      <dgm:t>
        <a:bodyPr/>
        <a:lstStyle/>
        <a:p>
          <a:endParaRPr lang="en-US"/>
        </a:p>
      </dgm:t>
    </dgm:pt>
    <dgm:pt modelId="{B3D0CB94-6A0F-4A2C-B50C-480D5B65EC8C}" type="sibTrans" cxnId="{CC154ADF-FF34-442B-91BA-4795D3945BE3}">
      <dgm:prSet/>
      <dgm:spPr/>
      <dgm:t>
        <a:bodyPr/>
        <a:lstStyle/>
        <a:p>
          <a:endParaRPr lang="en-US"/>
        </a:p>
      </dgm:t>
    </dgm:pt>
    <dgm:pt modelId="{8D1BA1FD-7968-4AD6-B505-AECDBCC7B053}" type="pres">
      <dgm:prSet presAssocID="{48B36426-501A-4301-B637-308E750712DD}" presName="diagram" presStyleCnt="0">
        <dgm:presLayoutVars>
          <dgm:dir/>
          <dgm:resizeHandles val="exact"/>
        </dgm:presLayoutVars>
      </dgm:prSet>
      <dgm:spPr/>
      <dgm:t>
        <a:bodyPr/>
        <a:lstStyle/>
        <a:p>
          <a:endParaRPr lang="en-US"/>
        </a:p>
      </dgm:t>
    </dgm:pt>
    <dgm:pt modelId="{DE4AF1DD-C91F-4BE0-82A9-A3B045726D65}" type="pres">
      <dgm:prSet presAssocID="{51627250-2991-4EAF-920B-AC3A906DA7D9}" presName="node" presStyleLbl="node1" presStyleIdx="0" presStyleCnt="6">
        <dgm:presLayoutVars>
          <dgm:bulletEnabled val="1"/>
        </dgm:presLayoutVars>
      </dgm:prSet>
      <dgm:spPr/>
      <dgm:t>
        <a:bodyPr/>
        <a:lstStyle/>
        <a:p>
          <a:endParaRPr lang="en-US"/>
        </a:p>
      </dgm:t>
    </dgm:pt>
    <dgm:pt modelId="{A8BAABA2-0C8E-4715-B2BB-0CEC01DEB135}" type="pres">
      <dgm:prSet presAssocID="{242881B0-4080-4C2B-896F-2980995E19B2}" presName="sibTrans" presStyleCnt="0"/>
      <dgm:spPr/>
    </dgm:pt>
    <dgm:pt modelId="{2EB4DE2C-ADB2-4398-8153-637850D7CC5D}" type="pres">
      <dgm:prSet presAssocID="{88ED12E4-1B82-4FD9-979A-C7157E0A5B1B}" presName="node" presStyleLbl="node1" presStyleIdx="1" presStyleCnt="6">
        <dgm:presLayoutVars>
          <dgm:bulletEnabled val="1"/>
        </dgm:presLayoutVars>
      </dgm:prSet>
      <dgm:spPr/>
      <dgm:t>
        <a:bodyPr/>
        <a:lstStyle/>
        <a:p>
          <a:endParaRPr lang="en-US"/>
        </a:p>
      </dgm:t>
    </dgm:pt>
    <dgm:pt modelId="{868F3DA5-EBCC-498C-828B-016205B00C57}" type="pres">
      <dgm:prSet presAssocID="{EADA8943-2E42-402E-A950-B8AE64EB0FEA}" presName="sibTrans" presStyleCnt="0"/>
      <dgm:spPr/>
    </dgm:pt>
    <dgm:pt modelId="{1B4F71FD-8063-49EE-B011-479310DF17C2}" type="pres">
      <dgm:prSet presAssocID="{32742A8F-4E19-4246-9150-5A435DF21AD8}" presName="node" presStyleLbl="node1" presStyleIdx="2" presStyleCnt="6">
        <dgm:presLayoutVars>
          <dgm:bulletEnabled val="1"/>
        </dgm:presLayoutVars>
      </dgm:prSet>
      <dgm:spPr/>
      <dgm:t>
        <a:bodyPr/>
        <a:lstStyle/>
        <a:p>
          <a:endParaRPr lang="en-US"/>
        </a:p>
      </dgm:t>
    </dgm:pt>
    <dgm:pt modelId="{A9AC9150-8CF7-482F-9F33-7E9B223C896E}" type="pres">
      <dgm:prSet presAssocID="{B3D0CB94-6A0F-4A2C-B50C-480D5B65EC8C}" presName="sibTrans" presStyleCnt="0"/>
      <dgm:spPr/>
    </dgm:pt>
    <dgm:pt modelId="{31612E6B-A19E-4F62-BBA8-972D7DAF55E0}" type="pres">
      <dgm:prSet presAssocID="{F8B65E27-74F0-44EA-8FF6-ED32CD43690E}" presName="node" presStyleLbl="node1" presStyleIdx="3" presStyleCnt="6">
        <dgm:presLayoutVars>
          <dgm:bulletEnabled val="1"/>
        </dgm:presLayoutVars>
      </dgm:prSet>
      <dgm:spPr/>
      <dgm:t>
        <a:bodyPr/>
        <a:lstStyle/>
        <a:p>
          <a:endParaRPr lang="en-US"/>
        </a:p>
      </dgm:t>
    </dgm:pt>
    <dgm:pt modelId="{551D5B96-23C0-4B7F-A7EF-C6AD659FE4B9}" type="pres">
      <dgm:prSet presAssocID="{9DFFE0BA-B65A-4B6F-916B-A5D201B9029A}" presName="sibTrans" presStyleCnt="0"/>
      <dgm:spPr/>
    </dgm:pt>
    <dgm:pt modelId="{8500C061-2994-4D87-8109-0BCAC19F8B2F}" type="pres">
      <dgm:prSet presAssocID="{05EE4E63-3D52-4030-AE96-8CD56380D8AB}" presName="node" presStyleLbl="node1" presStyleIdx="4" presStyleCnt="6">
        <dgm:presLayoutVars>
          <dgm:bulletEnabled val="1"/>
        </dgm:presLayoutVars>
      </dgm:prSet>
      <dgm:spPr/>
      <dgm:t>
        <a:bodyPr/>
        <a:lstStyle/>
        <a:p>
          <a:endParaRPr lang="en-US"/>
        </a:p>
      </dgm:t>
    </dgm:pt>
    <dgm:pt modelId="{0255AD9E-01A7-4DC3-AF1B-864D6122F4D6}" type="pres">
      <dgm:prSet presAssocID="{879B4D8A-E38F-4CE1-A8BB-8A23D8FA2F51}" presName="sibTrans" presStyleCnt="0"/>
      <dgm:spPr/>
    </dgm:pt>
    <dgm:pt modelId="{A76AA534-DCFD-4CC1-B098-BCCC31C1C6E1}" type="pres">
      <dgm:prSet presAssocID="{BC48C34F-13AE-4B76-B620-C8B206926F1C}" presName="node" presStyleLbl="node1" presStyleIdx="5" presStyleCnt="6">
        <dgm:presLayoutVars>
          <dgm:bulletEnabled val="1"/>
        </dgm:presLayoutVars>
      </dgm:prSet>
      <dgm:spPr/>
      <dgm:t>
        <a:bodyPr/>
        <a:lstStyle/>
        <a:p>
          <a:endParaRPr lang="en-US"/>
        </a:p>
      </dgm:t>
    </dgm:pt>
  </dgm:ptLst>
  <dgm:cxnLst>
    <dgm:cxn modelId="{63F61444-A603-49E3-838B-EA0AA8345A73}" srcId="{48B36426-501A-4301-B637-308E750712DD}" destId="{88ED12E4-1B82-4FD9-979A-C7157E0A5B1B}" srcOrd="1" destOrd="0" parTransId="{377B3891-D6B5-4FC0-A47A-3C14E5BF40D1}" sibTransId="{EADA8943-2E42-402E-A950-B8AE64EB0FEA}"/>
    <dgm:cxn modelId="{9135D229-115C-4DF4-AB23-D2D831C4BE16}" srcId="{48B36426-501A-4301-B637-308E750712DD}" destId="{51627250-2991-4EAF-920B-AC3A906DA7D9}" srcOrd="0" destOrd="0" parTransId="{0F0F31D2-ADF1-4289-8BC3-F2BACAA2C10A}" sibTransId="{242881B0-4080-4C2B-896F-2980995E19B2}"/>
    <dgm:cxn modelId="{53C669DB-E2A7-4F56-9089-F52FB476288D}" srcId="{48B36426-501A-4301-B637-308E750712DD}" destId="{F8B65E27-74F0-44EA-8FF6-ED32CD43690E}" srcOrd="3" destOrd="0" parTransId="{C3971F10-6FC7-49C9-9C61-1586B26929ED}" sibTransId="{9DFFE0BA-B65A-4B6F-916B-A5D201B9029A}"/>
    <dgm:cxn modelId="{24BAD167-D6F5-D449-B42A-947C693F18B4}" type="presOf" srcId="{BC48C34F-13AE-4B76-B620-C8B206926F1C}" destId="{A76AA534-DCFD-4CC1-B098-BCCC31C1C6E1}" srcOrd="0" destOrd="0" presId="urn:microsoft.com/office/officeart/2005/8/layout/default#5"/>
    <dgm:cxn modelId="{A05A414A-F723-1C4F-B55A-6E3BA95BEFC9}" type="presOf" srcId="{F8B65E27-74F0-44EA-8FF6-ED32CD43690E}" destId="{31612E6B-A19E-4F62-BBA8-972D7DAF55E0}" srcOrd="0" destOrd="0" presId="urn:microsoft.com/office/officeart/2005/8/layout/default#5"/>
    <dgm:cxn modelId="{B74E1F6D-97EA-0D47-B714-970B4D2319C9}" type="presOf" srcId="{32742A8F-4E19-4246-9150-5A435DF21AD8}" destId="{1B4F71FD-8063-49EE-B011-479310DF17C2}" srcOrd="0" destOrd="0" presId="urn:microsoft.com/office/officeart/2005/8/layout/default#5"/>
    <dgm:cxn modelId="{265B0FFB-9B00-424C-B0C9-C3EEBF00B28F}" type="presOf" srcId="{88ED12E4-1B82-4FD9-979A-C7157E0A5B1B}" destId="{2EB4DE2C-ADB2-4398-8153-637850D7CC5D}" srcOrd="0" destOrd="0" presId="urn:microsoft.com/office/officeart/2005/8/layout/default#5"/>
    <dgm:cxn modelId="{BB6BCAFE-A124-EB49-86CB-F2198AFAD7D2}" type="presOf" srcId="{05EE4E63-3D52-4030-AE96-8CD56380D8AB}" destId="{8500C061-2994-4D87-8109-0BCAC19F8B2F}" srcOrd="0" destOrd="0" presId="urn:microsoft.com/office/officeart/2005/8/layout/default#5"/>
    <dgm:cxn modelId="{531F6A8A-67C3-D741-BF76-C784D4EA7790}" type="presOf" srcId="{48B36426-501A-4301-B637-308E750712DD}" destId="{8D1BA1FD-7968-4AD6-B505-AECDBCC7B053}" srcOrd="0" destOrd="0" presId="urn:microsoft.com/office/officeart/2005/8/layout/default#5"/>
    <dgm:cxn modelId="{5556C472-69B4-4503-8A54-7F4189500D88}" srcId="{48B36426-501A-4301-B637-308E750712DD}" destId="{05EE4E63-3D52-4030-AE96-8CD56380D8AB}" srcOrd="4" destOrd="0" parTransId="{C56731C9-1469-4C3D-9305-0807C75981A8}" sibTransId="{879B4D8A-E38F-4CE1-A8BB-8A23D8FA2F51}"/>
    <dgm:cxn modelId="{CC154ADF-FF34-442B-91BA-4795D3945BE3}" srcId="{48B36426-501A-4301-B637-308E750712DD}" destId="{32742A8F-4E19-4246-9150-5A435DF21AD8}" srcOrd="2" destOrd="0" parTransId="{0CF96946-00C7-4C08-9141-E501584AF5C2}" sibTransId="{B3D0CB94-6A0F-4A2C-B50C-480D5B65EC8C}"/>
    <dgm:cxn modelId="{9DE0A375-C62A-4503-B4C6-99C8D211A79B}" srcId="{48B36426-501A-4301-B637-308E750712DD}" destId="{BC48C34F-13AE-4B76-B620-C8B206926F1C}" srcOrd="5" destOrd="0" parTransId="{E3B292EA-7ADB-4257-9C8F-28446D277736}" sibTransId="{BB8BF65F-D32F-4330-B319-253EAE838E7F}"/>
    <dgm:cxn modelId="{76B4985B-082E-E74C-96D8-1D6EF6178EB8}" type="presOf" srcId="{51627250-2991-4EAF-920B-AC3A906DA7D9}" destId="{DE4AF1DD-C91F-4BE0-82A9-A3B045726D65}" srcOrd="0" destOrd="0" presId="urn:microsoft.com/office/officeart/2005/8/layout/default#5"/>
    <dgm:cxn modelId="{8D3707E8-1396-A748-910C-4CE7FF35BC57}" type="presParOf" srcId="{8D1BA1FD-7968-4AD6-B505-AECDBCC7B053}" destId="{DE4AF1DD-C91F-4BE0-82A9-A3B045726D65}" srcOrd="0" destOrd="0" presId="urn:microsoft.com/office/officeart/2005/8/layout/default#5"/>
    <dgm:cxn modelId="{32E24149-32CE-7646-AD39-3CCA1E691BA3}" type="presParOf" srcId="{8D1BA1FD-7968-4AD6-B505-AECDBCC7B053}" destId="{A8BAABA2-0C8E-4715-B2BB-0CEC01DEB135}" srcOrd="1" destOrd="0" presId="urn:microsoft.com/office/officeart/2005/8/layout/default#5"/>
    <dgm:cxn modelId="{249C9145-4192-3A4E-8AA4-C4AEF0690B6F}" type="presParOf" srcId="{8D1BA1FD-7968-4AD6-B505-AECDBCC7B053}" destId="{2EB4DE2C-ADB2-4398-8153-637850D7CC5D}" srcOrd="2" destOrd="0" presId="urn:microsoft.com/office/officeart/2005/8/layout/default#5"/>
    <dgm:cxn modelId="{140A36C9-369D-744B-85FC-B0569DB1B29F}" type="presParOf" srcId="{8D1BA1FD-7968-4AD6-B505-AECDBCC7B053}" destId="{868F3DA5-EBCC-498C-828B-016205B00C57}" srcOrd="3" destOrd="0" presId="urn:microsoft.com/office/officeart/2005/8/layout/default#5"/>
    <dgm:cxn modelId="{B4B8CA59-1857-9D49-B115-E20C875765DB}" type="presParOf" srcId="{8D1BA1FD-7968-4AD6-B505-AECDBCC7B053}" destId="{1B4F71FD-8063-49EE-B011-479310DF17C2}" srcOrd="4" destOrd="0" presId="urn:microsoft.com/office/officeart/2005/8/layout/default#5"/>
    <dgm:cxn modelId="{B64FB5D2-A783-5440-9F26-C49EB849DD13}" type="presParOf" srcId="{8D1BA1FD-7968-4AD6-B505-AECDBCC7B053}" destId="{A9AC9150-8CF7-482F-9F33-7E9B223C896E}" srcOrd="5" destOrd="0" presId="urn:microsoft.com/office/officeart/2005/8/layout/default#5"/>
    <dgm:cxn modelId="{9AE57C7B-E57D-9949-A300-FA8512E919D1}" type="presParOf" srcId="{8D1BA1FD-7968-4AD6-B505-AECDBCC7B053}" destId="{31612E6B-A19E-4F62-BBA8-972D7DAF55E0}" srcOrd="6" destOrd="0" presId="urn:microsoft.com/office/officeart/2005/8/layout/default#5"/>
    <dgm:cxn modelId="{9C4CB303-2733-0B45-9BA1-952ACC71A619}" type="presParOf" srcId="{8D1BA1FD-7968-4AD6-B505-AECDBCC7B053}" destId="{551D5B96-23C0-4B7F-A7EF-C6AD659FE4B9}" srcOrd="7" destOrd="0" presId="urn:microsoft.com/office/officeart/2005/8/layout/default#5"/>
    <dgm:cxn modelId="{8A2ACBE9-DE71-954E-8192-3BA4E8409654}" type="presParOf" srcId="{8D1BA1FD-7968-4AD6-B505-AECDBCC7B053}" destId="{8500C061-2994-4D87-8109-0BCAC19F8B2F}" srcOrd="8" destOrd="0" presId="urn:microsoft.com/office/officeart/2005/8/layout/default#5"/>
    <dgm:cxn modelId="{0B8FEBF5-7511-6842-8B62-B4BCAA08CEAD}" type="presParOf" srcId="{8D1BA1FD-7968-4AD6-B505-AECDBCC7B053}" destId="{0255AD9E-01A7-4DC3-AF1B-864D6122F4D6}" srcOrd="9" destOrd="0" presId="urn:microsoft.com/office/officeart/2005/8/layout/default#5"/>
    <dgm:cxn modelId="{A2DD1BB7-071C-F04C-99E3-7FD6AC72B2A9}" type="presParOf" srcId="{8D1BA1FD-7968-4AD6-B505-AECDBCC7B053}" destId="{A76AA534-DCFD-4CC1-B098-BCCC31C1C6E1}" srcOrd="10" destOrd="0" presId="urn:microsoft.com/office/officeart/2005/8/layout/defaul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9E0AAF-FF31-4F09-8EFF-57312F3A896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C531859-B7D0-41D7-ACD9-B06BB63DD277}">
      <dgm:prSet phldrT="[Text]"/>
      <dgm:spPr/>
      <dgm:t>
        <a:bodyPr/>
        <a:lstStyle/>
        <a:p>
          <a:r>
            <a:rPr lang="en-US" dirty="0" smtClean="0"/>
            <a:t>Executive</a:t>
          </a:r>
          <a:endParaRPr lang="en-US" dirty="0"/>
        </a:p>
      </dgm:t>
    </dgm:pt>
    <dgm:pt modelId="{7D95D678-A794-4624-9BA1-DEFBA7AE5742}" type="parTrans" cxnId="{33483DD1-12E9-4DE2-A3A3-FF572FAB3340}">
      <dgm:prSet/>
      <dgm:spPr/>
      <dgm:t>
        <a:bodyPr/>
        <a:lstStyle/>
        <a:p>
          <a:endParaRPr lang="en-US"/>
        </a:p>
      </dgm:t>
    </dgm:pt>
    <dgm:pt modelId="{4879D7A2-4600-412C-939D-887B15EB2CCD}" type="sibTrans" cxnId="{33483DD1-12E9-4DE2-A3A3-FF572FAB3340}">
      <dgm:prSet/>
      <dgm:spPr/>
      <dgm:t>
        <a:bodyPr/>
        <a:lstStyle/>
        <a:p>
          <a:endParaRPr lang="en-US"/>
        </a:p>
      </dgm:t>
    </dgm:pt>
    <dgm:pt modelId="{673658FC-CAD3-44B8-B9F9-A8E8A774D2DB}">
      <dgm:prSet phldrT="[Text]" custT="1"/>
      <dgm:spPr/>
      <dgm:t>
        <a:bodyPr/>
        <a:lstStyle/>
        <a:p>
          <a:r>
            <a:rPr lang="en-US" sz="2400" dirty="0" smtClean="0"/>
            <a:t>5 directors appointed by the Legislature </a:t>
          </a:r>
          <a:r>
            <a:rPr lang="en-CA" sz="2400" dirty="0" smtClean="0">
              <a:solidFill>
                <a:schemeClr val="tx1"/>
              </a:solidFill>
            </a:rPr>
            <a:t>to try to avoid dictatorships</a:t>
          </a:r>
          <a:r>
            <a:rPr lang="en-CA" sz="2400" baseline="0" dirty="0" smtClean="0">
              <a:solidFill>
                <a:schemeClr val="tx1"/>
              </a:solidFill>
            </a:rPr>
            <a:t> and </a:t>
          </a:r>
          <a:r>
            <a:rPr lang="es-ES_tradnl" sz="2400" dirty="0" smtClean="0">
              <a:solidFill>
                <a:srgbClr val="002060"/>
              </a:solidFill>
            </a:rPr>
            <a:t> to stop </a:t>
          </a:r>
          <a:r>
            <a:rPr lang="es-ES_tradnl" sz="2400" dirty="0" err="1" smtClean="0">
              <a:solidFill>
                <a:srgbClr val="002060"/>
              </a:solidFill>
            </a:rPr>
            <a:t>the</a:t>
          </a:r>
          <a:r>
            <a:rPr lang="es-ES_tradnl" sz="2400" dirty="0" smtClean="0">
              <a:solidFill>
                <a:srgbClr val="002060"/>
              </a:solidFill>
            </a:rPr>
            <a:t> </a:t>
          </a:r>
          <a:r>
            <a:rPr lang="es-ES_tradnl" sz="2400" dirty="0" err="1" smtClean="0">
              <a:solidFill>
                <a:srgbClr val="002060"/>
              </a:solidFill>
            </a:rPr>
            <a:t>violence</a:t>
          </a:r>
          <a:r>
            <a:rPr lang="es-ES_tradnl" sz="2400" dirty="0" smtClean="0">
              <a:solidFill>
                <a:srgbClr val="002060"/>
              </a:solidFill>
            </a:rPr>
            <a:t> and </a:t>
          </a:r>
          <a:r>
            <a:rPr lang="es-ES_tradnl" sz="2400" dirty="0" err="1" smtClean="0">
              <a:solidFill>
                <a:srgbClr val="002060"/>
              </a:solidFill>
            </a:rPr>
            <a:t>executions</a:t>
          </a:r>
          <a:r>
            <a:rPr lang="es-ES_tradnl" sz="2400" dirty="0" smtClean="0">
              <a:solidFill>
                <a:srgbClr val="002060"/>
              </a:solidFill>
            </a:rPr>
            <a:t>.</a:t>
          </a:r>
          <a:endParaRPr lang="en-US" sz="2400" dirty="0">
            <a:solidFill>
              <a:schemeClr val="tx1"/>
            </a:solidFill>
          </a:endParaRPr>
        </a:p>
      </dgm:t>
    </dgm:pt>
    <dgm:pt modelId="{3B85E324-7193-41E9-9D10-0A7CB21D0612}" type="parTrans" cxnId="{1589AD0C-FC19-480F-8E48-FDB7D03A8FB5}">
      <dgm:prSet/>
      <dgm:spPr/>
      <dgm:t>
        <a:bodyPr/>
        <a:lstStyle/>
        <a:p>
          <a:endParaRPr lang="en-US"/>
        </a:p>
      </dgm:t>
    </dgm:pt>
    <dgm:pt modelId="{B6C3B6A7-6694-4206-BEE7-345F09BAA547}" type="sibTrans" cxnId="{1589AD0C-FC19-480F-8E48-FDB7D03A8FB5}">
      <dgm:prSet/>
      <dgm:spPr/>
      <dgm:t>
        <a:bodyPr/>
        <a:lstStyle/>
        <a:p>
          <a:endParaRPr lang="en-US"/>
        </a:p>
      </dgm:t>
    </dgm:pt>
    <dgm:pt modelId="{99B30D40-2089-481E-853C-DFF65A5A6CBF}">
      <dgm:prSet phldrT="[Text]"/>
      <dgm:spPr/>
      <dgm:t>
        <a:bodyPr/>
        <a:lstStyle/>
        <a:p>
          <a:r>
            <a:rPr lang="en-US" dirty="0" smtClean="0"/>
            <a:t>Legislature</a:t>
          </a:r>
          <a:endParaRPr lang="en-US" dirty="0"/>
        </a:p>
      </dgm:t>
    </dgm:pt>
    <dgm:pt modelId="{C06DC002-0951-41CB-B0EC-6DF2A29AE48E}" type="parTrans" cxnId="{66613952-3CE4-418C-831B-AA9034BDCBA2}">
      <dgm:prSet/>
      <dgm:spPr/>
      <dgm:t>
        <a:bodyPr/>
        <a:lstStyle/>
        <a:p>
          <a:endParaRPr lang="en-US"/>
        </a:p>
      </dgm:t>
    </dgm:pt>
    <dgm:pt modelId="{7C46CEC6-9729-4902-BF1D-95E8095A435E}" type="sibTrans" cxnId="{66613952-3CE4-418C-831B-AA9034BDCBA2}">
      <dgm:prSet/>
      <dgm:spPr/>
      <dgm:t>
        <a:bodyPr/>
        <a:lstStyle/>
        <a:p>
          <a:endParaRPr lang="en-US"/>
        </a:p>
      </dgm:t>
    </dgm:pt>
    <dgm:pt modelId="{989610D0-5FD9-44E3-B179-4F05B3366733}">
      <dgm:prSet phldrT="[Text]" custT="1"/>
      <dgm:spPr/>
      <dgm:t>
        <a:bodyPr/>
        <a:lstStyle/>
        <a:p>
          <a:r>
            <a:rPr lang="en-US" sz="2000" dirty="0" smtClean="0"/>
            <a:t>Lower house (500 members) proposed laws</a:t>
          </a:r>
          <a:endParaRPr lang="en-US" sz="2000" dirty="0"/>
        </a:p>
      </dgm:t>
    </dgm:pt>
    <dgm:pt modelId="{4F3BB401-0C43-4CCD-8205-D27C9AD8A5C7}" type="parTrans" cxnId="{F20273F9-6D2F-445F-8359-46A02A49597E}">
      <dgm:prSet/>
      <dgm:spPr/>
      <dgm:t>
        <a:bodyPr/>
        <a:lstStyle/>
        <a:p>
          <a:endParaRPr lang="en-US"/>
        </a:p>
      </dgm:t>
    </dgm:pt>
    <dgm:pt modelId="{F9EA482B-3932-4760-A646-C6BD1FCDCE13}" type="sibTrans" cxnId="{F20273F9-6D2F-445F-8359-46A02A49597E}">
      <dgm:prSet/>
      <dgm:spPr/>
      <dgm:t>
        <a:bodyPr/>
        <a:lstStyle/>
        <a:p>
          <a:endParaRPr lang="en-US"/>
        </a:p>
      </dgm:t>
    </dgm:pt>
    <dgm:pt modelId="{766C81E8-0AC9-4551-B01A-7CAFB4973F1C}">
      <dgm:prSet phldrT="[Text]" custT="1"/>
      <dgm:spPr/>
      <dgm:t>
        <a:bodyPr/>
        <a:lstStyle/>
        <a:p>
          <a:r>
            <a:rPr lang="en-US" sz="2000" dirty="0" smtClean="0"/>
            <a:t>2/3 of the Legislature would initially be filled by members of the Convention</a:t>
          </a:r>
          <a:endParaRPr lang="en-US" sz="2000" dirty="0"/>
        </a:p>
      </dgm:t>
    </dgm:pt>
    <dgm:pt modelId="{CE7E7949-CD29-49A5-B65F-1E5A87D95E47}" type="parTrans" cxnId="{C2EFFAB2-6AB1-4AD3-AFEE-AB24D228672E}">
      <dgm:prSet/>
      <dgm:spPr/>
      <dgm:t>
        <a:bodyPr/>
        <a:lstStyle/>
        <a:p>
          <a:endParaRPr lang="en-US"/>
        </a:p>
      </dgm:t>
    </dgm:pt>
    <dgm:pt modelId="{09D83A2C-6E69-4C6A-881D-ECFAC8AF31EC}" type="sibTrans" cxnId="{C2EFFAB2-6AB1-4AD3-AFEE-AB24D228672E}">
      <dgm:prSet/>
      <dgm:spPr/>
      <dgm:t>
        <a:bodyPr/>
        <a:lstStyle/>
        <a:p>
          <a:endParaRPr lang="en-US"/>
        </a:p>
      </dgm:t>
    </dgm:pt>
    <dgm:pt modelId="{AD3E31A4-8913-44FB-A9B7-36D8D9D960A1}">
      <dgm:prSet phldrT="[Text]"/>
      <dgm:spPr/>
      <dgm:t>
        <a:bodyPr/>
        <a:lstStyle/>
        <a:p>
          <a:r>
            <a:rPr lang="en-US" dirty="0" smtClean="0"/>
            <a:t>Qualifications</a:t>
          </a:r>
          <a:endParaRPr lang="en-US" dirty="0"/>
        </a:p>
      </dgm:t>
    </dgm:pt>
    <dgm:pt modelId="{59ED7D03-DA82-466B-A548-B625C2D6C5F3}" type="parTrans" cxnId="{4370A69B-AF11-483D-A613-39E654736C0F}">
      <dgm:prSet/>
      <dgm:spPr/>
      <dgm:t>
        <a:bodyPr/>
        <a:lstStyle/>
        <a:p>
          <a:endParaRPr lang="en-US"/>
        </a:p>
      </dgm:t>
    </dgm:pt>
    <dgm:pt modelId="{282990C1-356F-4422-A622-9093F0B895E7}" type="sibTrans" cxnId="{4370A69B-AF11-483D-A613-39E654736C0F}">
      <dgm:prSet/>
      <dgm:spPr/>
      <dgm:t>
        <a:bodyPr/>
        <a:lstStyle/>
        <a:p>
          <a:endParaRPr lang="en-US"/>
        </a:p>
      </dgm:t>
    </dgm:pt>
    <dgm:pt modelId="{B7780F56-292B-42F2-893C-6AD4BDDC6109}">
      <dgm:prSet phldrT="[Text]" custT="1"/>
      <dgm:spPr/>
      <dgm:t>
        <a:bodyPr/>
        <a:lstStyle/>
        <a:p>
          <a:r>
            <a:rPr lang="en-US" sz="2000" dirty="0" err="1" smtClean="0"/>
            <a:t>Girondists</a:t>
          </a:r>
          <a:r>
            <a:rPr lang="en-US" sz="2000" dirty="0" smtClean="0"/>
            <a:t> (middle-class party) had defeated the Jacobins (working- and peasant-class party)</a:t>
          </a:r>
          <a:endParaRPr lang="en-US" sz="2000" dirty="0"/>
        </a:p>
      </dgm:t>
    </dgm:pt>
    <dgm:pt modelId="{5938EDCF-F202-426A-AC04-3313F8191F63}" type="parTrans" cxnId="{F23B4B30-81AE-4C1A-A6EB-EDE7C2E145E2}">
      <dgm:prSet/>
      <dgm:spPr/>
      <dgm:t>
        <a:bodyPr/>
        <a:lstStyle/>
        <a:p>
          <a:endParaRPr lang="en-US"/>
        </a:p>
      </dgm:t>
    </dgm:pt>
    <dgm:pt modelId="{AD7E03EA-6B76-4A8B-B46D-576ED8FACB67}" type="sibTrans" cxnId="{F23B4B30-81AE-4C1A-A6EB-EDE7C2E145E2}">
      <dgm:prSet/>
      <dgm:spPr/>
      <dgm:t>
        <a:bodyPr/>
        <a:lstStyle/>
        <a:p>
          <a:endParaRPr lang="en-US"/>
        </a:p>
      </dgm:t>
    </dgm:pt>
    <dgm:pt modelId="{4C448053-40D9-4216-BAD2-F31AF48AD0B3}">
      <dgm:prSet phldrT="[Text]" custT="1"/>
      <dgm:spPr/>
      <dgm:t>
        <a:bodyPr/>
        <a:lstStyle/>
        <a:p>
          <a:r>
            <a:rPr lang="en-US" sz="2000" dirty="0" smtClean="0"/>
            <a:t>Upper house (250 members) voted on these laws</a:t>
          </a:r>
          <a:endParaRPr lang="en-US" sz="2000" dirty="0"/>
        </a:p>
      </dgm:t>
    </dgm:pt>
    <dgm:pt modelId="{26E864BD-60DF-40D6-8416-529326F08DC3}" type="parTrans" cxnId="{0E7C378A-F5D3-42B0-8EF2-20065954696C}">
      <dgm:prSet/>
      <dgm:spPr/>
      <dgm:t>
        <a:bodyPr/>
        <a:lstStyle/>
        <a:p>
          <a:endParaRPr lang="en-US"/>
        </a:p>
      </dgm:t>
    </dgm:pt>
    <dgm:pt modelId="{614F4255-CA1D-4E6F-97A3-EC76C7144A0F}" type="sibTrans" cxnId="{0E7C378A-F5D3-42B0-8EF2-20065954696C}">
      <dgm:prSet/>
      <dgm:spPr/>
      <dgm:t>
        <a:bodyPr/>
        <a:lstStyle/>
        <a:p>
          <a:endParaRPr lang="en-US"/>
        </a:p>
      </dgm:t>
    </dgm:pt>
    <dgm:pt modelId="{2510B767-1FCA-4BCD-AD62-8205A0F3D125}">
      <dgm:prSet phldrT="[Text]" custT="1"/>
      <dgm:spPr/>
      <dgm:t>
        <a:bodyPr/>
        <a:lstStyle/>
        <a:p>
          <a:r>
            <a:rPr lang="en-US" sz="2000" dirty="0" err="1" smtClean="0"/>
            <a:t>Girondists</a:t>
          </a:r>
          <a:r>
            <a:rPr lang="en-US" sz="2000" dirty="0" smtClean="0"/>
            <a:t>’ constitution stated that </a:t>
          </a:r>
          <a:r>
            <a:rPr lang="en-US" sz="2000" b="1" dirty="0" smtClean="0"/>
            <a:t>suffrage</a:t>
          </a:r>
          <a:r>
            <a:rPr lang="en-US" sz="2000" b="0" dirty="0" smtClean="0"/>
            <a:t> (the right to vote), as well as the right to hold office, </a:t>
          </a:r>
          <a:r>
            <a:rPr lang="en-US" sz="2000" b="0" dirty="0" smtClean="0">
              <a:solidFill>
                <a:srgbClr val="7030A0"/>
              </a:solidFill>
            </a:rPr>
            <a:t>were limited to property owners</a:t>
          </a:r>
          <a:r>
            <a:rPr lang="en-US" sz="2000" dirty="0" smtClean="0">
              <a:solidFill>
                <a:srgbClr val="7030A0"/>
              </a:solidFill>
            </a:rPr>
            <a:t> </a:t>
          </a:r>
          <a:endParaRPr lang="en-US" sz="2000" dirty="0">
            <a:solidFill>
              <a:srgbClr val="7030A0"/>
            </a:solidFill>
          </a:endParaRPr>
        </a:p>
      </dgm:t>
    </dgm:pt>
    <dgm:pt modelId="{F33EEA1B-434F-491F-9885-8610C88ECEBB}" type="parTrans" cxnId="{352A583A-7793-43D7-A9E0-33548525EE14}">
      <dgm:prSet/>
      <dgm:spPr/>
      <dgm:t>
        <a:bodyPr/>
        <a:lstStyle/>
        <a:p>
          <a:endParaRPr lang="en-US"/>
        </a:p>
      </dgm:t>
    </dgm:pt>
    <dgm:pt modelId="{47EB919D-1D1D-4AC7-9CA3-B9A30D78A89F}" type="sibTrans" cxnId="{352A583A-7793-43D7-A9E0-33548525EE14}">
      <dgm:prSet/>
      <dgm:spPr/>
      <dgm:t>
        <a:bodyPr/>
        <a:lstStyle/>
        <a:p>
          <a:endParaRPr lang="en-US"/>
        </a:p>
      </dgm:t>
    </dgm:pt>
    <dgm:pt modelId="{E6257FDF-7040-4242-A822-F3D37F71853E}" type="pres">
      <dgm:prSet presAssocID="{559E0AAF-FF31-4F09-8EFF-57312F3A8967}" presName="Name0" presStyleCnt="0">
        <dgm:presLayoutVars>
          <dgm:dir/>
          <dgm:animLvl val="lvl"/>
          <dgm:resizeHandles val="exact"/>
        </dgm:presLayoutVars>
      </dgm:prSet>
      <dgm:spPr/>
      <dgm:t>
        <a:bodyPr/>
        <a:lstStyle/>
        <a:p>
          <a:endParaRPr lang="en-US"/>
        </a:p>
      </dgm:t>
    </dgm:pt>
    <dgm:pt modelId="{E349A2A4-12E3-4E9F-BF06-FEB08D584067}" type="pres">
      <dgm:prSet presAssocID="{2C531859-B7D0-41D7-ACD9-B06BB63DD277}" presName="linNode" presStyleCnt="0"/>
      <dgm:spPr/>
    </dgm:pt>
    <dgm:pt modelId="{3BB76699-F611-4451-9EC0-6BC51A1E2886}" type="pres">
      <dgm:prSet presAssocID="{2C531859-B7D0-41D7-ACD9-B06BB63DD277}" presName="parentText" presStyleLbl="node1" presStyleIdx="0" presStyleCnt="3">
        <dgm:presLayoutVars>
          <dgm:chMax val="1"/>
          <dgm:bulletEnabled val="1"/>
        </dgm:presLayoutVars>
      </dgm:prSet>
      <dgm:spPr/>
      <dgm:t>
        <a:bodyPr/>
        <a:lstStyle/>
        <a:p>
          <a:endParaRPr lang="en-US"/>
        </a:p>
      </dgm:t>
    </dgm:pt>
    <dgm:pt modelId="{4D67E9BB-C1DB-4343-BFEA-7D59728CD1B1}" type="pres">
      <dgm:prSet presAssocID="{2C531859-B7D0-41D7-ACD9-B06BB63DD277}" presName="descendantText" presStyleLbl="alignAccFollowNode1" presStyleIdx="0" presStyleCnt="3">
        <dgm:presLayoutVars>
          <dgm:bulletEnabled val="1"/>
        </dgm:presLayoutVars>
      </dgm:prSet>
      <dgm:spPr/>
      <dgm:t>
        <a:bodyPr/>
        <a:lstStyle/>
        <a:p>
          <a:endParaRPr lang="en-US"/>
        </a:p>
      </dgm:t>
    </dgm:pt>
    <dgm:pt modelId="{80AB4413-7F02-4733-9D3D-7E4E58E4EE32}" type="pres">
      <dgm:prSet presAssocID="{4879D7A2-4600-412C-939D-887B15EB2CCD}" presName="sp" presStyleCnt="0"/>
      <dgm:spPr/>
    </dgm:pt>
    <dgm:pt modelId="{99A2AE9D-F694-44BB-8A25-800DB877601F}" type="pres">
      <dgm:prSet presAssocID="{99B30D40-2089-481E-853C-DFF65A5A6CBF}" presName="linNode" presStyleCnt="0"/>
      <dgm:spPr/>
    </dgm:pt>
    <dgm:pt modelId="{F338E5BC-F801-4B94-8D3F-F39D878863C3}" type="pres">
      <dgm:prSet presAssocID="{99B30D40-2089-481E-853C-DFF65A5A6CBF}" presName="parentText" presStyleLbl="node1" presStyleIdx="1" presStyleCnt="3">
        <dgm:presLayoutVars>
          <dgm:chMax val="1"/>
          <dgm:bulletEnabled val="1"/>
        </dgm:presLayoutVars>
      </dgm:prSet>
      <dgm:spPr/>
      <dgm:t>
        <a:bodyPr/>
        <a:lstStyle/>
        <a:p>
          <a:endParaRPr lang="en-US"/>
        </a:p>
      </dgm:t>
    </dgm:pt>
    <dgm:pt modelId="{17964C72-D750-4440-8000-DC308F33211C}" type="pres">
      <dgm:prSet presAssocID="{99B30D40-2089-481E-853C-DFF65A5A6CBF}" presName="descendantText" presStyleLbl="alignAccFollowNode1" presStyleIdx="1" presStyleCnt="3">
        <dgm:presLayoutVars>
          <dgm:bulletEnabled val="1"/>
        </dgm:presLayoutVars>
      </dgm:prSet>
      <dgm:spPr/>
      <dgm:t>
        <a:bodyPr/>
        <a:lstStyle/>
        <a:p>
          <a:endParaRPr lang="en-US"/>
        </a:p>
      </dgm:t>
    </dgm:pt>
    <dgm:pt modelId="{49649DA6-3DBF-4691-A87C-60B319C4AD30}" type="pres">
      <dgm:prSet presAssocID="{7C46CEC6-9729-4902-BF1D-95E8095A435E}" presName="sp" presStyleCnt="0"/>
      <dgm:spPr/>
    </dgm:pt>
    <dgm:pt modelId="{16361ED4-1D2B-455F-96CA-4D2B54CD2B19}" type="pres">
      <dgm:prSet presAssocID="{AD3E31A4-8913-44FB-A9B7-36D8D9D960A1}" presName="linNode" presStyleCnt="0"/>
      <dgm:spPr/>
    </dgm:pt>
    <dgm:pt modelId="{D18D6C4C-8F0B-43E7-B48C-AEB0D6617E9B}" type="pres">
      <dgm:prSet presAssocID="{AD3E31A4-8913-44FB-A9B7-36D8D9D960A1}" presName="parentText" presStyleLbl="node1" presStyleIdx="2" presStyleCnt="3">
        <dgm:presLayoutVars>
          <dgm:chMax val="1"/>
          <dgm:bulletEnabled val="1"/>
        </dgm:presLayoutVars>
      </dgm:prSet>
      <dgm:spPr/>
      <dgm:t>
        <a:bodyPr/>
        <a:lstStyle/>
        <a:p>
          <a:endParaRPr lang="en-US"/>
        </a:p>
      </dgm:t>
    </dgm:pt>
    <dgm:pt modelId="{7AFE102B-2932-4D98-99B3-3A0035D2D459}" type="pres">
      <dgm:prSet presAssocID="{AD3E31A4-8913-44FB-A9B7-36D8D9D960A1}" presName="descendantText" presStyleLbl="alignAccFollowNode1" presStyleIdx="2" presStyleCnt="3">
        <dgm:presLayoutVars>
          <dgm:bulletEnabled val="1"/>
        </dgm:presLayoutVars>
      </dgm:prSet>
      <dgm:spPr/>
      <dgm:t>
        <a:bodyPr/>
        <a:lstStyle/>
        <a:p>
          <a:endParaRPr lang="en-US"/>
        </a:p>
      </dgm:t>
    </dgm:pt>
  </dgm:ptLst>
  <dgm:cxnLst>
    <dgm:cxn modelId="{4899D860-0D16-1349-9805-FB55D63B632B}" type="presOf" srcId="{AD3E31A4-8913-44FB-A9B7-36D8D9D960A1}" destId="{D18D6C4C-8F0B-43E7-B48C-AEB0D6617E9B}" srcOrd="0" destOrd="0" presId="urn:microsoft.com/office/officeart/2005/8/layout/vList5"/>
    <dgm:cxn modelId="{1589AD0C-FC19-480F-8E48-FDB7D03A8FB5}" srcId="{2C531859-B7D0-41D7-ACD9-B06BB63DD277}" destId="{673658FC-CAD3-44B8-B9F9-A8E8A774D2DB}" srcOrd="0" destOrd="0" parTransId="{3B85E324-7193-41E9-9D10-0A7CB21D0612}" sibTransId="{B6C3B6A7-6694-4206-BEE7-345F09BAA547}"/>
    <dgm:cxn modelId="{F23B4B30-81AE-4C1A-A6EB-EDE7C2E145E2}" srcId="{AD3E31A4-8913-44FB-A9B7-36D8D9D960A1}" destId="{B7780F56-292B-42F2-893C-6AD4BDDC6109}" srcOrd="0" destOrd="0" parTransId="{5938EDCF-F202-426A-AC04-3313F8191F63}" sibTransId="{AD7E03EA-6B76-4A8B-B46D-576ED8FACB67}"/>
    <dgm:cxn modelId="{55ACE81E-E2D6-0A45-9720-80C1FF2070ED}" type="presOf" srcId="{989610D0-5FD9-44E3-B179-4F05B3366733}" destId="{17964C72-D750-4440-8000-DC308F33211C}" srcOrd="0" destOrd="0" presId="urn:microsoft.com/office/officeart/2005/8/layout/vList5"/>
    <dgm:cxn modelId="{D69B999E-077C-DD4D-9DFC-3098BB7459D4}" type="presOf" srcId="{673658FC-CAD3-44B8-B9F9-A8E8A774D2DB}" destId="{4D67E9BB-C1DB-4343-BFEA-7D59728CD1B1}" srcOrd="0" destOrd="0" presId="urn:microsoft.com/office/officeart/2005/8/layout/vList5"/>
    <dgm:cxn modelId="{25ACEE33-B8AE-C64D-9A96-ECA68CB25415}" type="presOf" srcId="{B7780F56-292B-42F2-893C-6AD4BDDC6109}" destId="{7AFE102B-2932-4D98-99B3-3A0035D2D459}" srcOrd="0" destOrd="0" presId="urn:microsoft.com/office/officeart/2005/8/layout/vList5"/>
    <dgm:cxn modelId="{33483DD1-12E9-4DE2-A3A3-FF572FAB3340}" srcId="{559E0AAF-FF31-4F09-8EFF-57312F3A8967}" destId="{2C531859-B7D0-41D7-ACD9-B06BB63DD277}" srcOrd="0" destOrd="0" parTransId="{7D95D678-A794-4624-9BA1-DEFBA7AE5742}" sibTransId="{4879D7A2-4600-412C-939D-887B15EB2CCD}"/>
    <dgm:cxn modelId="{352A583A-7793-43D7-A9E0-33548525EE14}" srcId="{AD3E31A4-8913-44FB-A9B7-36D8D9D960A1}" destId="{2510B767-1FCA-4BCD-AD62-8205A0F3D125}" srcOrd="1" destOrd="0" parTransId="{F33EEA1B-434F-491F-9885-8610C88ECEBB}" sibTransId="{47EB919D-1D1D-4AC7-9CA3-B9A30D78A89F}"/>
    <dgm:cxn modelId="{66613952-3CE4-418C-831B-AA9034BDCBA2}" srcId="{559E0AAF-FF31-4F09-8EFF-57312F3A8967}" destId="{99B30D40-2089-481E-853C-DFF65A5A6CBF}" srcOrd="1" destOrd="0" parTransId="{C06DC002-0951-41CB-B0EC-6DF2A29AE48E}" sibTransId="{7C46CEC6-9729-4902-BF1D-95E8095A435E}"/>
    <dgm:cxn modelId="{C7C801A5-9C02-DA44-93DA-FF817ECF4B53}" type="presOf" srcId="{99B30D40-2089-481E-853C-DFF65A5A6CBF}" destId="{F338E5BC-F801-4B94-8D3F-F39D878863C3}" srcOrd="0" destOrd="0" presId="urn:microsoft.com/office/officeart/2005/8/layout/vList5"/>
    <dgm:cxn modelId="{8A597D70-0CC5-3D42-9BB2-F9D4C3166959}" type="presOf" srcId="{2510B767-1FCA-4BCD-AD62-8205A0F3D125}" destId="{7AFE102B-2932-4D98-99B3-3A0035D2D459}" srcOrd="0" destOrd="1" presId="urn:microsoft.com/office/officeart/2005/8/layout/vList5"/>
    <dgm:cxn modelId="{0B773F63-91C1-E045-A0F9-F0F4163BD17B}" type="presOf" srcId="{2C531859-B7D0-41D7-ACD9-B06BB63DD277}" destId="{3BB76699-F611-4451-9EC0-6BC51A1E2886}" srcOrd="0" destOrd="0" presId="urn:microsoft.com/office/officeart/2005/8/layout/vList5"/>
    <dgm:cxn modelId="{F3AFD99A-2CB1-174B-BD0B-4EB2EBAA5E9E}" type="presOf" srcId="{4C448053-40D9-4216-BAD2-F31AF48AD0B3}" destId="{17964C72-D750-4440-8000-DC308F33211C}" srcOrd="0" destOrd="1" presId="urn:microsoft.com/office/officeart/2005/8/layout/vList5"/>
    <dgm:cxn modelId="{282ECE64-E48F-5F4F-B8DA-7F4D5EC2FD39}" type="presOf" srcId="{766C81E8-0AC9-4551-B01A-7CAFB4973F1C}" destId="{17964C72-D750-4440-8000-DC308F33211C}" srcOrd="0" destOrd="2" presId="urn:microsoft.com/office/officeart/2005/8/layout/vList5"/>
    <dgm:cxn modelId="{0E7C378A-F5D3-42B0-8EF2-20065954696C}" srcId="{99B30D40-2089-481E-853C-DFF65A5A6CBF}" destId="{4C448053-40D9-4216-BAD2-F31AF48AD0B3}" srcOrd="1" destOrd="0" parTransId="{26E864BD-60DF-40D6-8416-529326F08DC3}" sibTransId="{614F4255-CA1D-4E6F-97A3-EC76C7144A0F}"/>
    <dgm:cxn modelId="{F20273F9-6D2F-445F-8359-46A02A49597E}" srcId="{99B30D40-2089-481E-853C-DFF65A5A6CBF}" destId="{989610D0-5FD9-44E3-B179-4F05B3366733}" srcOrd="0" destOrd="0" parTransId="{4F3BB401-0C43-4CCD-8205-D27C9AD8A5C7}" sibTransId="{F9EA482B-3932-4760-A646-C6BD1FCDCE13}"/>
    <dgm:cxn modelId="{C2EFFAB2-6AB1-4AD3-AFEE-AB24D228672E}" srcId="{99B30D40-2089-481E-853C-DFF65A5A6CBF}" destId="{766C81E8-0AC9-4551-B01A-7CAFB4973F1C}" srcOrd="2" destOrd="0" parTransId="{CE7E7949-CD29-49A5-B65F-1E5A87D95E47}" sibTransId="{09D83A2C-6E69-4C6A-881D-ECFAC8AF31EC}"/>
    <dgm:cxn modelId="{4370A69B-AF11-483D-A613-39E654736C0F}" srcId="{559E0AAF-FF31-4F09-8EFF-57312F3A8967}" destId="{AD3E31A4-8913-44FB-A9B7-36D8D9D960A1}" srcOrd="2" destOrd="0" parTransId="{59ED7D03-DA82-466B-A548-B625C2D6C5F3}" sibTransId="{282990C1-356F-4422-A622-9093F0B895E7}"/>
    <dgm:cxn modelId="{3A271B11-00AA-1A4B-BDE0-5C9AF71B5B36}" type="presOf" srcId="{559E0AAF-FF31-4F09-8EFF-57312F3A8967}" destId="{E6257FDF-7040-4242-A822-F3D37F71853E}" srcOrd="0" destOrd="0" presId="urn:microsoft.com/office/officeart/2005/8/layout/vList5"/>
    <dgm:cxn modelId="{C4FD9F42-B754-0E49-8347-F646DDF7FFC3}" type="presParOf" srcId="{E6257FDF-7040-4242-A822-F3D37F71853E}" destId="{E349A2A4-12E3-4E9F-BF06-FEB08D584067}" srcOrd="0" destOrd="0" presId="urn:microsoft.com/office/officeart/2005/8/layout/vList5"/>
    <dgm:cxn modelId="{895ED8B0-3485-1B46-A0BF-D1CA2421D0A4}" type="presParOf" srcId="{E349A2A4-12E3-4E9F-BF06-FEB08D584067}" destId="{3BB76699-F611-4451-9EC0-6BC51A1E2886}" srcOrd="0" destOrd="0" presId="urn:microsoft.com/office/officeart/2005/8/layout/vList5"/>
    <dgm:cxn modelId="{CE7EC0EB-12C9-3348-85F3-D305863CDD3D}" type="presParOf" srcId="{E349A2A4-12E3-4E9F-BF06-FEB08D584067}" destId="{4D67E9BB-C1DB-4343-BFEA-7D59728CD1B1}" srcOrd="1" destOrd="0" presId="urn:microsoft.com/office/officeart/2005/8/layout/vList5"/>
    <dgm:cxn modelId="{57E1C811-54C5-5E40-83CE-3E09D2C46313}" type="presParOf" srcId="{E6257FDF-7040-4242-A822-F3D37F71853E}" destId="{80AB4413-7F02-4733-9D3D-7E4E58E4EE32}" srcOrd="1" destOrd="0" presId="urn:microsoft.com/office/officeart/2005/8/layout/vList5"/>
    <dgm:cxn modelId="{792F4FAE-FC67-C142-AB8C-46906CD5C05A}" type="presParOf" srcId="{E6257FDF-7040-4242-A822-F3D37F71853E}" destId="{99A2AE9D-F694-44BB-8A25-800DB877601F}" srcOrd="2" destOrd="0" presId="urn:microsoft.com/office/officeart/2005/8/layout/vList5"/>
    <dgm:cxn modelId="{CE0ADDA0-C4B2-E743-B870-8E04BF41462C}" type="presParOf" srcId="{99A2AE9D-F694-44BB-8A25-800DB877601F}" destId="{F338E5BC-F801-4B94-8D3F-F39D878863C3}" srcOrd="0" destOrd="0" presId="urn:microsoft.com/office/officeart/2005/8/layout/vList5"/>
    <dgm:cxn modelId="{7796B53F-7360-2843-BD20-584F6AF84D30}" type="presParOf" srcId="{99A2AE9D-F694-44BB-8A25-800DB877601F}" destId="{17964C72-D750-4440-8000-DC308F33211C}" srcOrd="1" destOrd="0" presId="urn:microsoft.com/office/officeart/2005/8/layout/vList5"/>
    <dgm:cxn modelId="{6A5B0030-F11D-784A-88A0-230C565B7286}" type="presParOf" srcId="{E6257FDF-7040-4242-A822-F3D37F71853E}" destId="{49649DA6-3DBF-4691-A87C-60B319C4AD30}" srcOrd="3" destOrd="0" presId="urn:microsoft.com/office/officeart/2005/8/layout/vList5"/>
    <dgm:cxn modelId="{CCB687C3-EF62-BD42-9A45-B28A7C030E94}" type="presParOf" srcId="{E6257FDF-7040-4242-A822-F3D37F71853E}" destId="{16361ED4-1D2B-455F-96CA-4D2B54CD2B19}" srcOrd="4" destOrd="0" presId="urn:microsoft.com/office/officeart/2005/8/layout/vList5"/>
    <dgm:cxn modelId="{CF7096F6-F1DA-6D4D-9BD0-F501F5656000}" type="presParOf" srcId="{16361ED4-1D2B-455F-96CA-4D2B54CD2B19}" destId="{D18D6C4C-8F0B-43E7-B48C-AEB0D6617E9B}" srcOrd="0" destOrd="0" presId="urn:microsoft.com/office/officeart/2005/8/layout/vList5"/>
    <dgm:cxn modelId="{DA79FEBF-A626-6941-B350-7CD61CBF6BA9}" type="presParOf" srcId="{16361ED4-1D2B-455F-96CA-4D2B54CD2B19}" destId="{7AFE102B-2932-4D98-99B3-3A0035D2D45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CB58C8-8622-4809-B361-5EFEAFDF08B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5CA87C1-601F-422E-8860-2533224E3A9C}">
      <dgm:prSet phldrT="[Text]"/>
      <dgm:spPr/>
      <dgm:t>
        <a:bodyPr/>
        <a:lstStyle/>
        <a:p>
          <a:r>
            <a:rPr lang="en-US" dirty="0" smtClean="0"/>
            <a:t>National Assembly (1789-1791)</a:t>
          </a:r>
          <a:endParaRPr lang="en-US" dirty="0"/>
        </a:p>
      </dgm:t>
    </dgm:pt>
    <dgm:pt modelId="{226F143B-2FCB-4133-BD65-EE0AA20EFB8D}" type="parTrans" cxnId="{B9B3FEDA-19C2-46A5-88A3-DE659C0FC5D2}">
      <dgm:prSet/>
      <dgm:spPr/>
      <dgm:t>
        <a:bodyPr/>
        <a:lstStyle/>
        <a:p>
          <a:endParaRPr lang="en-US"/>
        </a:p>
      </dgm:t>
    </dgm:pt>
    <dgm:pt modelId="{A0DFB47C-C0D6-4BE0-A430-656FE8C635C0}" type="sibTrans" cxnId="{B9B3FEDA-19C2-46A5-88A3-DE659C0FC5D2}">
      <dgm:prSet/>
      <dgm:spPr/>
      <dgm:t>
        <a:bodyPr/>
        <a:lstStyle/>
        <a:p>
          <a:endParaRPr lang="en-US"/>
        </a:p>
      </dgm:t>
    </dgm:pt>
    <dgm:pt modelId="{817B97C3-E1D1-442A-8BD1-897FC76BE96D}">
      <dgm:prSet phldrT="[Text]"/>
      <dgm:spPr/>
      <dgm:t>
        <a:bodyPr/>
        <a:lstStyle/>
        <a:p>
          <a:r>
            <a:rPr lang="en-US" dirty="0" smtClean="0"/>
            <a:t>Legislative Assembly (1791-1792) </a:t>
          </a:r>
          <a:endParaRPr lang="en-US" dirty="0"/>
        </a:p>
      </dgm:t>
    </dgm:pt>
    <dgm:pt modelId="{06521306-19D4-411F-9079-1960CD7F5C34}" type="parTrans" cxnId="{BCAC1FA5-65B5-4317-A6C7-8FE7EBE79AD0}">
      <dgm:prSet/>
      <dgm:spPr/>
      <dgm:t>
        <a:bodyPr/>
        <a:lstStyle/>
        <a:p>
          <a:endParaRPr lang="en-US"/>
        </a:p>
      </dgm:t>
    </dgm:pt>
    <dgm:pt modelId="{72759B00-325A-47AA-97B7-7AF87AAB0EF8}" type="sibTrans" cxnId="{BCAC1FA5-65B5-4317-A6C7-8FE7EBE79AD0}">
      <dgm:prSet/>
      <dgm:spPr/>
      <dgm:t>
        <a:bodyPr/>
        <a:lstStyle/>
        <a:p>
          <a:endParaRPr lang="en-US"/>
        </a:p>
      </dgm:t>
    </dgm:pt>
    <dgm:pt modelId="{7E00DB0A-BDFD-4AF8-8B5B-8BE029FD81DF}">
      <dgm:prSet phldrT="[Text]"/>
      <dgm:spPr/>
      <dgm:t>
        <a:bodyPr/>
        <a:lstStyle/>
        <a:p>
          <a:r>
            <a:rPr lang="en-US" dirty="0" smtClean="0"/>
            <a:t>Convention (1792-1795)</a:t>
          </a:r>
          <a:endParaRPr lang="en-US" dirty="0"/>
        </a:p>
      </dgm:t>
    </dgm:pt>
    <dgm:pt modelId="{98141A3F-FCE0-447F-A747-BB27D6904DB3}" type="parTrans" cxnId="{C0E24F0A-D693-4CAA-9690-8DF16D2BD399}">
      <dgm:prSet/>
      <dgm:spPr/>
      <dgm:t>
        <a:bodyPr/>
        <a:lstStyle/>
        <a:p>
          <a:endParaRPr lang="en-US"/>
        </a:p>
      </dgm:t>
    </dgm:pt>
    <dgm:pt modelId="{C177380D-15A9-4947-A0FA-8212A6F17102}" type="sibTrans" cxnId="{C0E24F0A-D693-4CAA-9690-8DF16D2BD399}">
      <dgm:prSet/>
      <dgm:spPr/>
      <dgm:t>
        <a:bodyPr/>
        <a:lstStyle/>
        <a:p>
          <a:endParaRPr lang="en-US"/>
        </a:p>
      </dgm:t>
    </dgm:pt>
    <dgm:pt modelId="{FB795511-0C70-420F-AC46-FC89FEAAE8A8}">
      <dgm:prSet phldrT="[Text]"/>
      <dgm:spPr/>
      <dgm:t>
        <a:bodyPr/>
        <a:lstStyle/>
        <a:p>
          <a:r>
            <a:rPr lang="en-US" dirty="0" smtClean="0"/>
            <a:t>Directory (1795-1799)</a:t>
          </a:r>
          <a:endParaRPr lang="en-US" dirty="0"/>
        </a:p>
      </dgm:t>
    </dgm:pt>
    <dgm:pt modelId="{9B2BDF79-4D20-40D0-B58A-B63AF308153E}" type="parTrans" cxnId="{F0AD20C5-1C85-45EE-A1BE-0C3AA63A5A45}">
      <dgm:prSet/>
      <dgm:spPr/>
    </dgm:pt>
    <dgm:pt modelId="{AE5671DC-3334-4DC5-A448-79C6DEDC116B}" type="sibTrans" cxnId="{F0AD20C5-1C85-45EE-A1BE-0C3AA63A5A45}">
      <dgm:prSet/>
      <dgm:spPr/>
    </dgm:pt>
    <dgm:pt modelId="{B9EE28A1-F4A0-4D8F-8A3C-CF73B1539EF6}" type="pres">
      <dgm:prSet presAssocID="{A9CB58C8-8622-4809-B361-5EFEAFDF08B9}" presName="linear" presStyleCnt="0">
        <dgm:presLayoutVars>
          <dgm:dir/>
          <dgm:animLvl val="lvl"/>
          <dgm:resizeHandles val="exact"/>
        </dgm:presLayoutVars>
      </dgm:prSet>
      <dgm:spPr/>
      <dgm:t>
        <a:bodyPr/>
        <a:lstStyle/>
        <a:p>
          <a:endParaRPr lang="en-US"/>
        </a:p>
      </dgm:t>
    </dgm:pt>
    <dgm:pt modelId="{BE2D6F69-27E7-49CA-B74D-9E8DC8363A03}" type="pres">
      <dgm:prSet presAssocID="{95CA87C1-601F-422E-8860-2533224E3A9C}" presName="parentLin" presStyleCnt="0"/>
      <dgm:spPr/>
    </dgm:pt>
    <dgm:pt modelId="{5D948CD3-DD02-483A-8D33-17F5FD9B1352}" type="pres">
      <dgm:prSet presAssocID="{95CA87C1-601F-422E-8860-2533224E3A9C}" presName="parentLeftMargin" presStyleLbl="node1" presStyleIdx="0" presStyleCnt="4"/>
      <dgm:spPr/>
      <dgm:t>
        <a:bodyPr/>
        <a:lstStyle/>
        <a:p>
          <a:endParaRPr lang="en-US"/>
        </a:p>
      </dgm:t>
    </dgm:pt>
    <dgm:pt modelId="{D7C3D7E9-887E-46AD-BC53-0D5D29210799}" type="pres">
      <dgm:prSet presAssocID="{95CA87C1-601F-422E-8860-2533224E3A9C}" presName="parentText" presStyleLbl="node1" presStyleIdx="0" presStyleCnt="4">
        <dgm:presLayoutVars>
          <dgm:chMax val="0"/>
          <dgm:bulletEnabled val="1"/>
        </dgm:presLayoutVars>
      </dgm:prSet>
      <dgm:spPr/>
      <dgm:t>
        <a:bodyPr/>
        <a:lstStyle/>
        <a:p>
          <a:endParaRPr lang="en-US"/>
        </a:p>
      </dgm:t>
    </dgm:pt>
    <dgm:pt modelId="{E6B7E4CC-8B36-4AA7-BD8E-C8421B198A8D}" type="pres">
      <dgm:prSet presAssocID="{95CA87C1-601F-422E-8860-2533224E3A9C}" presName="negativeSpace" presStyleCnt="0"/>
      <dgm:spPr/>
    </dgm:pt>
    <dgm:pt modelId="{61691D5B-3913-46B9-A815-B091C7076EEF}" type="pres">
      <dgm:prSet presAssocID="{95CA87C1-601F-422E-8860-2533224E3A9C}" presName="childText" presStyleLbl="conFgAcc1" presStyleIdx="0" presStyleCnt="4">
        <dgm:presLayoutVars>
          <dgm:bulletEnabled val="1"/>
        </dgm:presLayoutVars>
      </dgm:prSet>
      <dgm:spPr/>
      <dgm:t>
        <a:bodyPr/>
        <a:lstStyle/>
        <a:p>
          <a:endParaRPr lang="en-US"/>
        </a:p>
      </dgm:t>
    </dgm:pt>
    <dgm:pt modelId="{593A5763-BFDA-4519-97DB-9E33D0794ABF}" type="pres">
      <dgm:prSet presAssocID="{A0DFB47C-C0D6-4BE0-A430-656FE8C635C0}" presName="spaceBetweenRectangles" presStyleCnt="0"/>
      <dgm:spPr/>
    </dgm:pt>
    <dgm:pt modelId="{2CE82A97-DC15-4F38-9224-B25E65E3BF77}" type="pres">
      <dgm:prSet presAssocID="{817B97C3-E1D1-442A-8BD1-897FC76BE96D}" presName="parentLin" presStyleCnt="0"/>
      <dgm:spPr/>
    </dgm:pt>
    <dgm:pt modelId="{6C412E3D-EE89-4C1D-B141-567CB41FF318}" type="pres">
      <dgm:prSet presAssocID="{817B97C3-E1D1-442A-8BD1-897FC76BE96D}" presName="parentLeftMargin" presStyleLbl="node1" presStyleIdx="0" presStyleCnt="4"/>
      <dgm:spPr/>
      <dgm:t>
        <a:bodyPr/>
        <a:lstStyle/>
        <a:p>
          <a:endParaRPr lang="en-US"/>
        </a:p>
      </dgm:t>
    </dgm:pt>
    <dgm:pt modelId="{2ADB3132-AC30-4D48-B639-467319BFA9C5}" type="pres">
      <dgm:prSet presAssocID="{817B97C3-E1D1-442A-8BD1-897FC76BE96D}" presName="parentText" presStyleLbl="node1" presStyleIdx="1" presStyleCnt="4">
        <dgm:presLayoutVars>
          <dgm:chMax val="0"/>
          <dgm:bulletEnabled val="1"/>
        </dgm:presLayoutVars>
      </dgm:prSet>
      <dgm:spPr/>
      <dgm:t>
        <a:bodyPr/>
        <a:lstStyle/>
        <a:p>
          <a:endParaRPr lang="en-US"/>
        </a:p>
      </dgm:t>
    </dgm:pt>
    <dgm:pt modelId="{EBB54D1D-BCAC-420F-95EE-257A200217C6}" type="pres">
      <dgm:prSet presAssocID="{817B97C3-E1D1-442A-8BD1-897FC76BE96D}" presName="negativeSpace" presStyleCnt="0"/>
      <dgm:spPr/>
    </dgm:pt>
    <dgm:pt modelId="{B61D49FA-CFEE-4500-9D44-04279CB53A34}" type="pres">
      <dgm:prSet presAssocID="{817B97C3-E1D1-442A-8BD1-897FC76BE96D}" presName="childText" presStyleLbl="conFgAcc1" presStyleIdx="1" presStyleCnt="4">
        <dgm:presLayoutVars>
          <dgm:bulletEnabled val="1"/>
        </dgm:presLayoutVars>
      </dgm:prSet>
      <dgm:spPr/>
    </dgm:pt>
    <dgm:pt modelId="{80F30781-7D33-4E09-B1B4-C5C4410CAB74}" type="pres">
      <dgm:prSet presAssocID="{72759B00-325A-47AA-97B7-7AF87AAB0EF8}" presName="spaceBetweenRectangles" presStyleCnt="0"/>
      <dgm:spPr/>
    </dgm:pt>
    <dgm:pt modelId="{D4098364-03C2-4032-AE5F-0761835850A8}" type="pres">
      <dgm:prSet presAssocID="{7E00DB0A-BDFD-4AF8-8B5B-8BE029FD81DF}" presName="parentLin" presStyleCnt="0"/>
      <dgm:spPr/>
    </dgm:pt>
    <dgm:pt modelId="{A03CD662-0518-4A83-85FD-3A9CA72EDC89}" type="pres">
      <dgm:prSet presAssocID="{7E00DB0A-BDFD-4AF8-8B5B-8BE029FD81DF}" presName="parentLeftMargin" presStyleLbl="node1" presStyleIdx="1" presStyleCnt="4"/>
      <dgm:spPr/>
      <dgm:t>
        <a:bodyPr/>
        <a:lstStyle/>
        <a:p>
          <a:endParaRPr lang="en-US"/>
        </a:p>
      </dgm:t>
    </dgm:pt>
    <dgm:pt modelId="{67470AA0-87E4-49B5-9FBC-26E5ABBCFAB0}" type="pres">
      <dgm:prSet presAssocID="{7E00DB0A-BDFD-4AF8-8B5B-8BE029FD81DF}" presName="parentText" presStyleLbl="node1" presStyleIdx="2" presStyleCnt="4">
        <dgm:presLayoutVars>
          <dgm:chMax val="0"/>
          <dgm:bulletEnabled val="1"/>
        </dgm:presLayoutVars>
      </dgm:prSet>
      <dgm:spPr/>
      <dgm:t>
        <a:bodyPr/>
        <a:lstStyle/>
        <a:p>
          <a:endParaRPr lang="en-US"/>
        </a:p>
      </dgm:t>
    </dgm:pt>
    <dgm:pt modelId="{049F9EE5-47EE-4051-BBF8-1268C1267E17}" type="pres">
      <dgm:prSet presAssocID="{7E00DB0A-BDFD-4AF8-8B5B-8BE029FD81DF}" presName="negativeSpace" presStyleCnt="0"/>
      <dgm:spPr/>
    </dgm:pt>
    <dgm:pt modelId="{8E8B02F7-AFFE-4463-9DAB-0D7E6563C4BB}" type="pres">
      <dgm:prSet presAssocID="{7E00DB0A-BDFD-4AF8-8B5B-8BE029FD81DF}" presName="childText" presStyleLbl="conFgAcc1" presStyleIdx="2" presStyleCnt="4">
        <dgm:presLayoutVars>
          <dgm:bulletEnabled val="1"/>
        </dgm:presLayoutVars>
      </dgm:prSet>
      <dgm:spPr/>
    </dgm:pt>
    <dgm:pt modelId="{BFBAE245-CA8B-4586-BA32-FDB51F00C0F8}" type="pres">
      <dgm:prSet presAssocID="{C177380D-15A9-4947-A0FA-8212A6F17102}" presName="spaceBetweenRectangles" presStyleCnt="0"/>
      <dgm:spPr/>
    </dgm:pt>
    <dgm:pt modelId="{FAFC35AD-5697-4370-B557-A4EFD29B567B}" type="pres">
      <dgm:prSet presAssocID="{FB795511-0C70-420F-AC46-FC89FEAAE8A8}" presName="parentLin" presStyleCnt="0"/>
      <dgm:spPr/>
    </dgm:pt>
    <dgm:pt modelId="{948AF6B7-D411-4E36-9E20-26680BDC64D6}" type="pres">
      <dgm:prSet presAssocID="{FB795511-0C70-420F-AC46-FC89FEAAE8A8}" presName="parentLeftMargin" presStyleLbl="node1" presStyleIdx="2" presStyleCnt="4"/>
      <dgm:spPr/>
      <dgm:t>
        <a:bodyPr/>
        <a:lstStyle/>
        <a:p>
          <a:endParaRPr lang="en-US"/>
        </a:p>
      </dgm:t>
    </dgm:pt>
    <dgm:pt modelId="{2248B7C6-78FF-40CA-B976-6B186AEEB211}" type="pres">
      <dgm:prSet presAssocID="{FB795511-0C70-420F-AC46-FC89FEAAE8A8}" presName="parentText" presStyleLbl="node1" presStyleIdx="3" presStyleCnt="4">
        <dgm:presLayoutVars>
          <dgm:chMax val="0"/>
          <dgm:bulletEnabled val="1"/>
        </dgm:presLayoutVars>
      </dgm:prSet>
      <dgm:spPr/>
      <dgm:t>
        <a:bodyPr/>
        <a:lstStyle/>
        <a:p>
          <a:endParaRPr lang="en-US"/>
        </a:p>
      </dgm:t>
    </dgm:pt>
    <dgm:pt modelId="{A619E582-6D6C-4DFB-889A-937F52CC31CA}" type="pres">
      <dgm:prSet presAssocID="{FB795511-0C70-420F-AC46-FC89FEAAE8A8}" presName="negativeSpace" presStyleCnt="0"/>
      <dgm:spPr/>
    </dgm:pt>
    <dgm:pt modelId="{ED73FD08-31FD-420A-9CB9-251C025D40FA}" type="pres">
      <dgm:prSet presAssocID="{FB795511-0C70-420F-AC46-FC89FEAAE8A8}" presName="childText" presStyleLbl="conFgAcc1" presStyleIdx="3" presStyleCnt="4">
        <dgm:presLayoutVars>
          <dgm:bulletEnabled val="1"/>
        </dgm:presLayoutVars>
      </dgm:prSet>
      <dgm:spPr/>
    </dgm:pt>
  </dgm:ptLst>
  <dgm:cxnLst>
    <dgm:cxn modelId="{0396A6BC-94F5-AD45-B417-3488BC808D00}" type="presOf" srcId="{7E00DB0A-BDFD-4AF8-8B5B-8BE029FD81DF}" destId="{67470AA0-87E4-49B5-9FBC-26E5ABBCFAB0}" srcOrd="1" destOrd="0" presId="urn:microsoft.com/office/officeart/2005/8/layout/list1"/>
    <dgm:cxn modelId="{D578BDBC-B6EA-0440-A862-11C8F7A33D51}" type="presOf" srcId="{817B97C3-E1D1-442A-8BD1-897FC76BE96D}" destId="{6C412E3D-EE89-4C1D-B141-567CB41FF318}" srcOrd="0" destOrd="0" presId="urn:microsoft.com/office/officeart/2005/8/layout/list1"/>
    <dgm:cxn modelId="{8F0CB7E0-D711-B84C-BEF2-1912811C45D2}" type="presOf" srcId="{95CA87C1-601F-422E-8860-2533224E3A9C}" destId="{D7C3D7E9-887E-46AD-BC53-0D5D29210799}" srcOrd="1" destOrd="0" presId="urn:microsoft.com/office/officeart/2005/8/layout/list1"/>
    <dgm:cxn modelId="{4F95DB8C-0AB1-2D48-8136-DEF2A7514538}" type="presOf" srcId="{FB795511-0C70-420F-AC46-FC89FEAAE8A8}" destId="{948AF6B7-D411-4E36-9E20-26680BDC64D6}" srcOrd="0" destOrd="0" presId="urn:microsoft.com/office/officeart/2005/8/layout/list1"/>
    <dgm:cxn modelId="{1B38F8C6-A9A4-7544-A287-0C9C049BA855}" type="presOf" srcId="{FB795511-0C70-420F-AC46-FC89FEAAE8A8}" destId="{2248B7C6-78FF-40CA-B976-6B186AEEB211}" srcOrd="1" destOrd="0" presId="urn:microsoft.com/office/officeart/2005/8/layout/list1"/>
    <dgm:cxn modelId="{8B8B1081-66AE-B645-A5F6-9B44714D7D0B}" type="presOf" srcId="{95CA87C1-601F-422E-8860-2533224E3A9C}" destId="{5D948CD3-DD02-483A-8D33-17F5FD9B1352}" srcOrd="0" destOrd="0" presId="urn:microsoft.com/office/officeart/2005/8/layout/list1"/>
    <dgm:cxn modelId="{BCAC1FA5-65B5-4317-A6C7-8FE7EBE79AD0}" srcId="{A9CB58C8-8622-4809-B361-5EFEAFDF08B9}" destId="{817B97C3-E1D1-442A-8BD1-897FC76BE96D}" srcOrd="1" destOrd="0" parTransId="{06521306-19D4-411F-9079-1960CD7F5C34}" sibTransId="{72759B00-325A-47AA-97B7-7AF87AAB0EF8}"/>
    <dgm:cxn modelId="{B9B3FEDA-19C2-46A5-88A3-DE659C0FC5D2}" srcId="{A9CB58C8-8622-4809-B361-5EFEAFDF08B9}" destId="{95CA87C1-601F-422E-8860-2533224E3A9C}" srcOrd="0" destOrd="0" parTransId="{226F143B-2FCB-4133-BD65-EE0AA20EFB8D}" sibTransId="{A0DFB47C-C0D6-4BE0-A430-656FE8C635C0}"/>
    <dgm:cxn modelId="{F0AD20C5-1C85-45EE-A1BE-0C3AA63A5A45}" srcId="{A9CB58C8-8622-4809-B361-5EFEAFDF08B9}" destId="{FB795511-0C70-420F-AC46-FC89FEAAE8A8}" srcOrd="3" destOrd="0" parTransId="{9B2BDF79-4D20-40D0-B58A-B63AF308153E}" sibTransId="{AE5671DC-3334-4DC5-A448-79C6DEDC116B}"/>
    <dgm:cxn modelId="{196428F8-ED8E-BD4A-BF12-F6E7EED44EB1}" type="presOf" srcId="{817B97C3-E1D1-442A-8BD1-897FC76BE96D}" destId="{2ADB3132-AC30-4D48-B639-467319BFA9C5}" srcOrd="1" destOrd="0" presId="urn:microsoft.com/office/officeart/2005/8/layout/list1"/>
    <dgm:cxn modelId="{B03177C4-9EFF-7144-93B2-E3368015AB55}" type="presOf" srcId="{A9CB58C8-8622-4809-B361-5EFEAFDF08B9}" destId="{B9EE28A1-F4A0-4D8F-8A3C-CF73B1539EF6}" srcOrd="0" destOrd="0" presId="urn:microsoft.com/office/officeart/2005/8/layout/list1"/>
    <dgm:cxn modelId="{C0E24F0A-D693-4CAA-9690-8DF16D2BD399}" srcId="{A9CB58C8-8622-4809-B361-5EFEAFDF08B9}" destId="{7E00DB0A-BDFD-4AF8-8B5B-8BE029FD81DF}" srcOrd="2" destOrd="0" parTransId="{98141A3F-FCE0-447F-A747-BB27D6904DB3}" sibTransId="{C177380D-15A9-4947-A0FA-8212A6F17102}"/>
    <dgm:cxn modelId="{A3FB366A-BD5A-F84D-BDF9-F8CA7177A1C3}" type="presOf" srcId="{7E00DB0A-BDFD-4AF8-8B5B-8BE029FD81DF}" destId="{A03CD662-0518-4A83-85FD-3A9CA72EDC89}" srcOrd="0" destOrd="0" presId="urn:microsoft.com/office/officeart/2005/8/layout/list1"/>
    <dgm:cxn modelId="{F1FE1579-6482-D142-8123-D1FFA0EEB91D}" type="presParOf" srcId="{B9EE28A1-F4A0-4D8F-8A3C-CF73B1539EF6}" destId="{BE2D6F69-27E7-49CA-B74D-9E8DC8363A03}" srcOrd="0" destOrd="0" presId="urn:microsoft.com/office/officeart/2005/8/layout/list1"/>
    <dgm:cxn modelId="{FD121EF7-58FF-AE4E-9AAE-D4C8B67D833B}" type="presParOf" srcId="{BE2D6F69-27E7-49CA-B74D-9E8DC8363A03}" destId="{5D948CD3-DD02-483A-8D33-17F5FD9B1352}" srcOrd="0" destOrd="0" presId="urn:microsoft.com/office/officeart/2005/8/layout/list1"/>
    <dgm:cxn modelId="{E1462BFD-6BE8-C344-B6C3-D344D7478EB3}" type="presParOf" srcId="{BE2D6F69-27E7-49CA-B74D-9E8DC8363A03}" destId="{D7C3D7E9-887E-46AD-BC53-0D5D29210799}" srcOrd="1" destOrd="0" presId="urn:microsoft.com/office/officeart/2005/8/layout/list1"/>
    <dgm:cxn modelId="{BE773269-DD7A-8742-8E5C-B0BA8580E897}" type="presParOf" srcId="{B9EE28A1-F4A0-4D8F-8A3C-CF73B1539EF6}" destId="{E6B7E4CC-8B36-4AA7-BD8E-C8421B198A8D}" srcOrd="1" destOrd="0" presId="urn:microsoft.com/office/officeart/2005/8/layout/list1"/>
    <dgm:cxn modelId="{02073290-C258-4045-A688-B401054C3B45}" type="presParOf" srcId="{B9EE28A1-F4A0-4D8F-8A3C-CF73B1539EF6}" destId="{61691D5B-3913-46B9-A815-B091C7076EEF}" srcOrd="2" destOrd="0" presId="urn:microsoft.com/office/officeart/2005/8/layout/list1"/>
    <dgm:cxn modelId="{D82BD408-A749-884C-A405-DF3D2D48A48C}" type="presParOf" srcId="{B9EE28A1-F4A0-4D8F-8A3C-CF73B1539EF6}" destId="{593A5763-BFDA-4519-97DB-9E33D0794ABF}" srcOrd="3" destOrd="0" presId="urn:microsoft.com/office/officeart/2005/8/layout/list1"/>
    <dgm:cxn modelId="{BA0F977C-4121-B841-8289-B55BFA43260F}" type="presParOf" srcId="{B9EE28A1-F4A0-4D8F-8A3C-CF73B1539EF6}" destId="{2CE82A97-DC15-4F38-9224-B25E65E3BF77}" srcOrd="4" destOrd="0" presId="urn:microsoft.com/office/officeart/2005/8/layout/list1"/>
    <dgm:cxn modelId="{ECB2B231-7664-C442-AC20-9CC33591BCEE}" type="presParOf" srcId="{2CE82A97-DC15-4F38-9224-B25E65E3BF77}" destId="{6C412E3D-EE89-4C1D-B141-567CB41FF318}" srcOrd="0" destOrd="0" presId="urn:microsoft.com/office/officeart/2005/8/layout/list1"/>
    <dgm:cxn modelId="{44A65E15-765F-9A42-B229-BE1A86DE67F8}" type="presParOf" srcId="{2CE82A97-DC15-4F38-9224-B25E65E3BF77}" destId="{2ADB3132-AC30-4D48-B639-467319BFA9C5}" srcOrd="1" destOrd="0" presId="urn:microsoft.com/office/officeart/2005/8/layout/list1"/>
    <dgm:cxn modelId="{E54E15E9-EE5D-9046-898D-80A507910CEB}" type="presParOf" srcId="{B9EE28A1-F4A0-4D8F-8A3C-CF73B1539EF6}" destId="{EBB54D1D-BCAC-420F-95EE-257A200217C6}" srcOrd="5" destOrd="0" presId="urn:microsoft.com/office/officeart/2005/8/layout/list1"/>
    <dgm:cxn modelId="{8C72DF8D-23B0-DB45-8646-727FC83BA960}" type="presParOf" srcId="{B9EE28A1-F4A0-4D8F-8A3C-CF73B1539EF6}" destId="{B61D49FA-CFEE-4500-9D44-04279CB53A34}" srcOrd="6" destOrd="0" presId="urn:microsoft.com/office/officeart/2005/8/layout/list1"/>
    <dgm:cxn modelId="{4F67950A-FFBF-9D4E-A558-1E5EF10E27BA}" type="presParOf" srcId="{B9EE28A1-F4A0-4D8F-8A3C-CF73B1539EF6}" destId="{80F30781-7D33-4E09-B1B4-C5C4410CAB74}" srcOrd="7" destOrd="0" presId="urn:microsoft.com/office/officeart/2005/8/layout/list1"/>
    <dgm:cxn modelId="{B8E6CDF4-B8E6-424E-8A2F-4A537B06776C}" type="presParOf" srcId="{B9EE28A1-F4A0-4D8F-8A3C-CF73B1539EF6}" destId="{D4098364-03C2-4032-AE5F-0761835850A8}" srcOrd="8" destOrd="0" presId="urn:microsoft.com/office/officeart/2005/8/layout/list1"/>
    <dgm:cxn modelId="{525827AC-1E94-184F-B89E-A8582ABFE212}" type="presParOf" srcId="{D4098364-03C2-4032-AE5F-0761835850A8}" destId="{A03CD662-0518-4A83-85FD-3A9CA72EDC89}" srcOrd="0" destOrd="0" presId="urn:microsoft.com/office/officeart/2005/8/layout/list1"/>
    <dgm:cxn modelId="{46DEBBEF-30D1-5945-B362-0318E6A2E0FA}" type="presParOf" srcId="{D4098364-03C2-4032-AE5F-0761835850A8}" destId="{67470AA0-87E4-49B5-9FBC-26E5ABBCFAB0}" srcOrd="1" destOrd="0" presId="urn:microsoft.com/office/officeart/2005/8/layout/list1"/>
    <dgm:cxn modelId="{42971C74-9647-8C4D-B7DC-96D13659F847}" type="presParOf" srcId="{B9EE28A1-F4A0-4D8F-8A3C-CF73B1539EF6}" destId="{049F9EE5-47EE-4051-BBF8-1268C1267E17}" srcOrd="9" destOrd="0" presId="urn:microsoft.com/office/officeart/2005/8/layout/list1"/>
    <dgm:cxn modelId="{C20BA601-0DCB-8C49-9C01-17F1DCD172D5}" type="presParOf" srcId="{B9EE28A1-F4A0-4D8F-8A3C-CF73B1539EF6}" destId="{8E8B02F7-AFFE-4463-9DAB-0D7E6563C4BB}" srcOrd="10" destOrd="0" presId="urn:microsoft.com/office/officeart/2005/8/layout/list1"/>
    <dgm:cxn modelId="{75039245-6D08-B943-AF08-BBCFE9CB8F6D}" type="presParOf" srcId="{B9EE28A1-F4A0-4D8F-8A3C-CF73B1539EF6}" destId="{BFBAE245-CA8B-4586-BA32-FDB51F00C0F8}" srcOrd="11" destOrd="0" presId="urn:microsoft.com/office/officeart/2005/8/layout/list1"/>
    <dgm:cxn modelId="{4795A0E1-F3B3-384E-978B-E20B66FF5BE1}" type="presParOf" srcId="{B9EE28A1-F4A0-4D8F-8A3C-CF73B1539EF6}" destId="{FAFC35AD-5697-4370-B557-A4EFD29B567B}" srcOrd="12" destOrd="0" presId="urn:microsoft.com/office/officeart/2005/8/layout/list1"/>
    <dgm:cxn modelId="{C51448B8-9183-9C4E-BE6D-F2648E5158A8}" type="presParOf" srcId="{FAFC35AD-5697-4370-B557-A4EFD29B567B}" destId="{948AF6B7-D411-4E36-9E20-26680BDC64D6}" srcOrd="0" destOrd="0" presId="urn:microsoft.com/office/officeart/2005/8/layout/list1"/>
    <dgm:cxn modelId="{1827DE50-6136-DC4E-B8B5-B3401D3661CF}" type="presParOf" srcId="{FAFC35AD-5697-4370-B557-A4EFD29B567B}" destId="{2248B7C6-78FF-40CA-B976-6B186AEEB211}" srcOrd="1" destOrd="0" presId="urn:microsoft.com/office/officeart/2005/8/layout/list1"/>
    <dgm:cxn modelId="{67C21EA7-1ACB-2043-BB94-7EDB5A302D02}" type="presParOf" srcId="{B9EE28A1-F4A0-4D8F-8A3C-CF73B1539EF6}" destId="{A619E582-6D6C-4DFB-889A-937F52CC31CA}" srcOrd="13" destOrd="0" presId="urn:microsoft.com/office/officeart/2005/8/layout/list1"/>
    <dgm:cxn modelId="{C736BF84-AEAA-5347-BD0A-CB34A6A7605A}" type="presParOf" srcId="{B9EE28A1-F4A0-4D8F-8A3C-CF73B1539EF6}" destId="{ED73FD08-31FD-420A-9CB9-251C025D40FA}"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DF77BF-171D-4A4E-BEE7-7469C8D6329F}" type="doc">
      <dgm:prSet loTypeId="urn:microsoft.com/office/officeart/2005/8/layout/default#6" loCatId="list" qsTypeId="urn:microsoft.com/office/officeart/2005/8/quickstyle/simple1" qsCatId="simple" csTypeId="urn:microsoft.com/office/officeart/2005/8/colors/accent1_2" csCatId="accent1" phldr="1"/>
      <dgm:spPr/>
      <dgm:t>
        <a:bodyPr/>
        <a:lstStyle/>
        <a:p>
          <a:endParaRPr lang="en-US"/>
        </a:p>
      </dgm:t>
    </dgm:pt>
    <dgm:pt modelId="{EA6BEDE7-62FD-4F20-B375-AB25922871E6}">
      <dgm:prSet phldrT="[Text]"/>
      <dgm:spPr/>
      <dgm:t>
        <a:bodyPr/>
        <a:lstStyle/>
        <a:p>
          <a:r>
            <a:rPr lang="en-US" dirty="0" smtClean="0"/>
            <a:t>1.  What Paris building was stormed on July 14, 1789?</a:t>
          </a:r>
          <a:endParaRPr lang="en-US" dirty="0"/>
        </a:p>
      </dgm:t>
    </dgm:pt>
    <dgm:pt modelId="{3E4EFEAF-55DA-4B7D-9767-48A8C17A87E6}" type="parTrans" cxnId="{9F878B00-2EC9-4F5F-A402-69820AAD09D8}">
      <dgm:prSet/>
      <dgm:spPr/>
      <dgm:t>
        <a:bodyPr/>
        <a:lstStyle/>
        <a:p>
          <a:endParaRPr lang="en-US"/>
        </a:p>
      </dgm:t>
    </dgm:pt>
    <dgm:pt modelId="{3CB7DC52-921C-46F6-B692-B5792C198EBE}" type="sibTrans" cxnId="{9F878B00-2EC9-4F5F-A402-69820AAD09D8}">
      <dgm:prSet/>
      <dgm:spPr/>
      <dgm:t>
        <a:bodyPr/>
        <a:lstStyle/>
        <a:p>
          <a:endParaRPr lang="en-US"/>
        </a:p>
      </dgm:t>
    </dgm:pt>
    <dgm:pt modelId="{06FF2A7D-FBDC-4279-B9E8-4CDD890F9E52}">
      <dgm:prSet phldrT="[Text]"/>
      <dgm:spPr/>
      <dgm:t>
        <a:bodyPr/>
        <a:lstStyle/>
        <a:p>
          <a:r>
            <a:rPr lang="en-US" dirty="0" smtClean="0"/>
            <a:t>2.  What human rights were established in France by the </a:t>
          </a:r>
          <a:r>
            <a:rPr lang="en-US" i="1" dirty="0" smtClean="0"/>
            <a:t>Declaration of the Rights of Man</a:t>
          </a:r>
          <a:r>
            <a:rPr lang="en-US" i="0" dirty="0" smtClean="0"/>
            <a:t>?</a:t>
          </a:r>
          <a:endParaRPr lang="en-US" dirty="0"/>
        </a:p>
      </dgm:t>
    </dgm:pt>
    <dgm:pt modelId="{CF7396CC-0E2A-436E-BE75-E4A680FC22F7}" type="parTrans" cxnId="{4B32D377-568B-450F-BBE9-0D7C3E241E3F}">
      <dgm:prSet/>
      <dgm:spPr/>
      <dgm:t>
        <a:bodyPr/>
        <a:lstStyle/>
        <a:p>
          <a:endParaRPr lang="en-US"/>
        </a:p>
      </dgm:t>
    </dgm:pt>
    <dgm:pt modelId="{9C4558A1-B51C-442C-B8FE-00FB9ED00E42}" type="sibTrans" cxnId="{4B32D377-568B-450F-BBE9-0D7C3E241E3F}">
      <dgm:prSet/>
      <dgm:spPr/>
      <dgm:t>
        <a:bodyPr/>
        <a:lstStyle/>
        <a:p>
          <a:endParaRPr lang="en-US"/>
        </a:p>
      </dgm:t>
    </dgm:pt>
    <dgm:pt modelId="{CB565698-C4EE-4E61-908D-B2F3BFC09ADD}">
      <dgm:prSet phldrT="[Text]"/>
      <dgm:spPr/>
      <dgm:t>
        <a:bodyPr/>
        <a:lstStyle/>
        <a:p>
          <a:r>
            <a:rPr lang="en-US" dirty="0" smtClean="0"/>
            <a:t>3.  How did </a:t>
          </a:r>
          <a:r>
            <a:rPr lang="en-US" dirty="0" err="1" smtClean="0"/>
            <a:t>Olympe</a:t>
          </a:r>
          <a:r>
            <a:rPr lang="en-US" dirty="0" smtClean="0"/>
            <a:t> de Gouges fight for women’s rights?</a:t>
          </a:r>
          <a:endParaRPr lang="en-US" dirty="0"/>
        </a:p>
      </dgm:t>
    </dgm:pt>
    <dgm:pt modelId="{099BCCDC-C793-4FB9-8948-8CAB84919041}" type="parTrans" cxnId="{4B47A7F7-6A2D-4AA3-B430-09284F93E119}">
      <dgm:prSet/>
      <dgm:spPr/>
      <dgm:t>
        <a:bodyPr/>
        <a:lstStyle/>
        <a:p>
          <a:endParaRPr lang="en-US"/>
        </a:p>
      </dgm:t>
    </dgm:pt>
    <dgm:pt modelId="{BCD52230-E3A6-4728-9440-82DCF3C8F29C}" type="sibTrans" cxnId="{4B47A7F7-6A2D-4AA3-B430-09284F93E119}">
      <dgm:prSet/>
      <dgm:spPr/>
      <dgm:t>
        <a:bodyPr/>
        <a:lstStyle/>
        <a:p>
          <a:endParaRPr lang="en-US"/>
        </a:p>
      </dgm:t>
    </dgm:pt>
    <dgm:pt modelId="{95A88B70-8A41-4ACA-807A-F244CB8C5CBA}">
      <dgm:prSet phldrT="[Text]"/>
      <dgm:spPr/>
      <dgm:t>
        <a:bodyPr/>
        <a:lstStyle/>
        <a:p>
          <a:r>
            <a:rPr lang="en-US" dirty="0" smtClean="0"/>
            <a:t>4.  What were </a:t>
          </a:r>
          <a:r>
            <a:rPr lang="en-US" i="1" dirty="0" smtClean="0">
              <a:latin typeface="Calibri"/>
            </a:rPr>
            <a:t>émigrés</a:t>
          </a:r>
          <a:r>
            <a:rPr lang="en-US" dirty="0" smtClean="0">
              <a:latin typeface="Calibri"/>
            </a:rPr>
            <a:t>, and why did French revolutionaries view them as a threat?</a:t>
          </a:r>
          <a:r>
            <a:rPr lang="en-US" dirty="0" smtClean="0"/>
            <a:t>  </a:t>
          </a:r>
          <a:endParaRPr lang="en-US" dirty="0"/>
        </a:p>
      </dgm:t>
    </dgm:pt>
    <dgm:pt modelId="{90342E72-9E84-4BFA-953B-7E136881EFAA}" type="parTrans" cxnId="{62925BE2-5EF4-40AB-B6B0-0DB656827E99}">
      <dgm:prSet/>
      <dgm:spPr/>
      <dgm:t>
        <a:bodyPr/>
        <a:lstStyle/>
        <a:p>
          <a:endParaRPr lang="en-US"/>
        </a:p>
      </dgm:t>
    </dgm:pt>
    <dgm:pt modelId="{BBB44ED7-F209-4599-BA32-CFF8E736CD59}" type="sibTrans" cxnId="{62925BE2-5EF4-40AB-B6B0-0DB656827E99}">
      <dgm:prSet/>
      <dgm:spPr/>
      <dgm:t>
        <a:bodyPr/>
        <a:lstStyle/>
        <a:p>
          <a:endParaRPr lang="en-US"/>
        </a:p>
      </dgm:t>
    </dgm:pt>
    <dgm:pt modelId="{0F8C40DE-D208-4355-9D98-794BC84086DD}">
      <dgm:prSet phldrT="[Text]"/>
      <dgm:spPr/>
      <dgm:t>
        <a:bodyPr/>
        <a:lstStyle/>
        <a:p>
          <a:r>
            <a:rPr lang="en-US" dirty="0" smtClean="0"/>
            <a:t>5.  Name and describe the two political parties that competed for power in revolutionary France.</a:t>
          </a:r>
          <a:endParaRPr lang="en-US" dirty="0"/>
        </a:p>
      </dgm:t>
    </dgm:pt>
    <dgm:pt modelId="{2F280638-5D51-4BA5-AAF2-A79B2215342D}" type="parTrans" cxnId="{415F47B9-CEF3-4483-A8D5-40E5DDA01D9E}">
      <dgm:prSet/>
      <dgm:spPr/>
      <dgm:t>
        <a:bodyPr/>
        <a:lstStyle/>
        <a:p>
          <a:endParaRPr lang="en-US"/>
        </a:p>
      </dgm:t>
    </dgm:pt>
    <dgm:pt modelId="{DCA287C3-F93E-49BE-A06F-21A2565801F9}" type="sibTrans" cxnId="{415F47B9-CEF3-4483-A8D5-40E5DDA01D9E}">
      <dgm:prSet/>
      <dgm:spPr/>
      <dgm:t>
        <a:bodyPr/>
        <a:lstStyle/>
        <a:p>
          <a:endParaRPr lang="en-US"/>
        </a:p>
      </dgm:t>
    </dgm:pt>
    <dgm:pt modelId="{5BEA818E-38A9-49D6-BE69-F51B7AE74FF2}">
      <dgm:prSet phldrT="[Text]"/>
      <dgm:spPr/>
      <dgm:t>
        <a:bodyPr/>
        <a:lstStyle/>
        <a:p>
          <a:r>
            <a:rPr lang="en-US" dirty="0" smtClean="0"/>
            <a:t>6.  What was the Committee of Public Safety?</a:t>
          </a:r>
          <a:endParaRPr lang="en-US" dirty="0"/>
        </a:p>
      </dgm:t>
    </dgm:pt>
    <dgm:pt modelId="{793ABDA0-A791-4592-A224-28CF084F0F8C}" type="parTrans" cxnId="{49382A63-2EA5-4C93-AFB9-21731F7841F2}">
      <dgm:prSet/>
      <dgm:spPr/>
      <dgm:t>
        <a:bodyPr/>
        <a:lstStyle/>
        <a:p>
          <a:endParaRPr lang="en-US"/>
        </a:p>
      </dgm:t>
    </dgm:pt>
    <dgm:pt modelId="{1565F2CF-1049-4E07-B7C0-D6C90514B5D5}" type="sibTrans" cxnId="{49382A63-2EA5-4C93-AFB9-21731F7841F2}">
      <dgm:prSet/>
      <dgm:spPr/>
      <dgm:t>
        <a:bodyPr/>
        <a:lstStyle/>
        <a:p>
          <a:endParaRPr lang="en-US"/>
        </a:p>
      </dgm:t>
    </dgm:pt>
    <dgm:pt modelId="{7173B905-E6F4-4F7E-B342-9F77BD291976}">
      <dgm:prSet phldrT="[Text]"/>
      <dgm:spPr/>
      <dgm:t>
        <a:bodyPr/>
        <a:lstStyle/>
        <a:p>
          <a:r>
            <a:rPr lang="en-US" dirty="0" smtClean="0"/>
            <a:t>7.  Describe the Reign of Terror and explain how it eventually came to an end.</a:t>
          </a:r>
          <a:endParaRPr lang="en-US" dirty="0"/>
        </a:p>
      </dgm:t>
    </dgm:pt>
    <dgm:pt modelId="{4637C74F-31A3-48F7-AFE4-45D7965277F2}" type="parTrans" cxnId="{A38739E4-2E9E-4FD3-999E-0BD2DFBCB3F9}">
      <dgm:prSet/>
      <dgm:spPr/>
      <dgm:t>
        <a:bodyPr/>
        <a:lstStyle/>
        <a:p>
          <a:endParaRPr lang="en-US"/>
        </a:p>
      </dgm:t>
    </dgm:pt>
    <dgm:pt modelId="{024F3303-962A-4749-9FF7-CCED04D6EA48}" type="sibTrans" cxnId="{A38739E4-2E9E-4FD3-999E-0BD2DFBCB3F9}">
      <dgm:prSet/>
      <dgm:spPr/>
      <dgm:t>
        <a:bodyPr/>
        <a:lstStyle/>
        <a:p>
          <a:endParaRPr lang="en-US"/>
        </a:p>
      </dgm:t>
    </dgm:pt>
    <dgm:pt modelId="{8EA1DA37-4CD9-443B-8903-DF5FD9FF029C}">
      <dgm:prSet phldrT="[Text]"/>
      <dgm:spPr/>
      <dgm:t>
        <a:bodyPr/>
        <a:lstStyle/>
        <a:p>
          <a:r>
            <a:rPr lang="en-US" dirty="0" smtClean="0"/>
            <a:t>8.  Were the “excesses” of the French Revolution justified?  Why or why not?</a:t>
          </a:r>
          <a:endParaRPr lang="en-US" dirty="0"/>
        </a:p>
      </dgm:t>
    </dgm:pt>
    <dgm:pt modelId="{271BC56C-82C3-43D9-A4A4-0AA4140B9C75}" type="parTrans" cxnId="{507DAD23-2BA4-4DF8-811E-72450C960D6E}">
      <dgm:prSet/>
      <dgm:spPr/>
    </dgm:pt>
    <dgm:pt modelId="{F4ECB1A2-9975-4320-8F66-EA445CF7DBF0}" type="sibTrans" cxnId="{507DAD23-2BA4-4DF8-811E-72450C960D6E}">
      <dgm:prSet/>
      <dgm:spPr/>
    </dgm:pt>
    <dgm:pt modelId="{19EDD224-4EA9-4C44-9AA1-4129006A35A0}">
      <dgm:prSet phldrT="[Text]"/>
      <dgm:spPr/>
      <dgm:t>
        <a:bodyPr/>
        <a:lstStyle/>
        <a:p>
          <a:r>
            <a:rPr lang="en-US" dirty="0" smtClean="0"/>
            <a:t>9.  Looking back at the first half of 1789, could the French Revolution have been avoided?  If so, how?</a:t>
          </a:r>
          <a:endParaRPr lang="en-US" dirty="0"/>
        </a:p>
      </dgm:t>
    </dgm:pt>
    <dgm:pt modelId="{089CC36D-2CDC-41FD-A8FE-BB11AC05681A}" type="parTrans" cxnId="{D2D6B2A6-5469-47F7-AFC2-CECFFD9F63E1}">
      <dgm:prSet/>
      <dgm:spPr/>
    </dgm:pt>
    <dgm:pt modelId="{9C58906F-03CC-4E72-AB1C-094464B6FC90}" type="sibTrans" cxnId="{D2D6B2A6-5469-47F7-AFC2-CECFFD9F63E1}">
      <dgm:prSet/>
      <dgm:spPr/>
    </dgm:pt>
    <dgm:pt modelId="{8EE3B7EB-F85F-4210-89AB-C669F0184709}" type="pres">
      <dgm:prSet presAssocID="{16DF77BF-171D-4A4E-BEE7-7469C8D6329F}" presName="diagram" presStyleCnt="0">
        <dgm:presLayoutVars>
          <dgm:dir/>
          <dgm:resizeHandles val="exact"/>
        </dgm:presLayoutVars>
      </dgm:prSet>
      <dgm:spPr/>
      <dgm:t>
        <a:bodyPr/>
        <a:lstStyle/>
        <a:p>
          <a:endParaRPr lang="en-US"/>
        </a:p>
      </dgm:t>
    </dgm:pt>
    <dgm:pt modelId="{9E2B4FAB-FAD9-475A-84D7-7B080453D848}" type="pres">
      <dgm:prSet presAssocID="{EA6BEDE7-62FD-4F20-B375-AB25922871E6}" presName="node" presStyleLbl="node1" presStyleIdx="0" presStyleCnt="9">
        <dgm:presLayoutVars>
          <dgm:bulletEnabled val="1"/>
        </dgm:presLayoutVars>
      </dgm:prSet>
      <dgm:spPr/>
      <dgm:t>
        <a:bodyPr/>
        <a:lstStyle/>
        <a:p>
          <a:endParaRPr lang="en-US"/>
        </a:p>
      </dgm:t>
    </dgm:pt>
    <dgm:pt modelId="{36684E1C-A1A1-47E8-B190-C066D4F3CC7B}" type="pres">
      <dgm:prSet presAssocID="{3CB7DC52-921C-46F6-B692-B5792C198EBE}" presName="sibTrans" presStyleCnt="0"/>
      <dgm:spPr/>
    </dgm:pt>
    <dgm:pt modelId="{CBEDDE42-18B5-4D99-B1D3-C26E6F7E2397}" type="pres">
      <dgm:prSet presAssocID="{06FF2A7D-FBDC-4279-B9E8-4CDD890F9E52}" presName="node" presStyleLbl="node1" presStyleIdx="1" presStyleCnt="9">
        <dgm:presLayoutVars>
          <dgm:bulletEnabled val="1"/>
        </dgm:presLayoutVars>
      </dgm:prSet>
      <dgm:spPr/>
      <dgm:t>
        <a:bodyPr/>
        <a:lstStyle/>
        <a:p>
          <a:endParaRPr lang="en-US"/>
        </a:p>
      </dgm:t>
    </dgm:pt>
    <dgm:pt modelId="{32376C70-4610-4898-86A8-F29F84CB6BC6}" type="pres">
      <dgm:prSet presAssocID="{9C4558A1-B51C-442C-B8FE-00FB9ED00E42}" presName="sibTrans" presStyleCnt="0"/>
      <dgm:spPr/>
    </dgm:pt>
    <dgm:pt modelId="{1D343DAD-AAD3-4287-AB61-8B5C3E73B331}" type="pres">
      <dgm:prSet presAssocID="{CB565698-C4EE-4E61-908D-B2F3BFC09ADD}" presName="node" presStyleLbl="node1" presStyleIdx="2" presStyleCnt="9">
        <dgm:presLayoutVars>
          <dgm:bulletEnabled val="1"/>
        </dgm:presLayoutVars>
      </dgm:prSet>
      <dgm:spPr/>
      <dgm:t>
        <a:bodyPr/>
        <a:lstStyle/>
        <a:p>
          <a:endParaRPr lang="en-US"/>
        </a:p>
      </dgm:t>
    </dgm:pt>
    <dgm:pt modelId="{AF2DC245-FBF8-4887-8748-745E2F1ABBA4}" type="pres">
      <dgm:prSet presAssocID="{BCD52230-E3A6-4728-9440-82DCF3C8F29C}" presName="sibTrans" presStyleCnt="0"/>
      <dgm:spPr/>
    </dgm:pt>
    <dgm:pt modelId="{0484A0E2-FAC7-441C-A041-BA9F1CED081A}" type="pres">
      <dgm:prSet presAssocID="{95A88B70-8A41-4ACA-807A-F244CB8C5CBA}" presName="node" presStyleLbl="node1" presStyleIdx="3" presStyleCnt="9">
        <dgm:presLayoutVars>
          <dgm:bulletEnabled val="1"/>
        </dgm:presLayoutVars>
      </dgm:prSet>
      <dgm:spPr/>
      <dgm:t>
        <a:bodyPr/>
        <a:lstStyle/>
        <a:p>
          <a:endParaRPr lang="en-US"/>
        </a:p>
      </dgm:t>
    </dgm:pt>
    <dgm:pt modelId="{B9A4D05F-90AE-4C30-8C8A-75690FDA0AA7}" type="pres">
      <dgm:prSet presAssocID="{BBB44ED7-F209-4599-BA32-CFF8E736CD59}" presName="sibTrans" presStyleCnt="0"/>
      <dgm:spPr/>
    </dgm:pt>
    <dgm:pt modelId="{7A5BC684-CF8B-4AA5-B161-0D1D6E8B536F}" type="pres">
      <dgm:prSet presAssocID="{0F8C40DE-D208-4355-9D98-794BC84086DD}" presName="node" presStyleLbl="node1" presStyleIdx="4" presStyleCnt="9">
        <dgm:presLayoutVars>
          <dgm:bulletEnabled val="1"/>
        </dgm:presLayoutVars>
      </dgm:prSet>
      <dgm:spPr/>
      <dgm:t>
        <a:bodyPr/>
        <a:lstStyle/>
        <a:p>
          <a:endParaRPr lang="en-US"/>
        </a:p>
      </dgm:t>
    </dgm:pt>
    <dgm:pt modelId="{47DCF256-FBED-4E63-9A63-D8B5CEE0D405}" type="pres">
      <dgm:prSet presAssocID="{DCA287C3-F93E-49BE-A06F-21A2565801F9}" presName="sibTrans" presStyleCnt="0"/>
      <dgm:spPr/>
    </dgm:pt>
    <dgm:pt modelId="{64E10C23-0931-4FB8-B484-DE86E82B9ECB}" type="pres">
      <dgm:prSet presAssocID="{5BEA818E-38A9-49D6-BE69-F51B7AE74FF2}" presName="node" presStyleLbl="node1" presStyleIdx="5" presStyleCnt="9">
        <dgm:presLayoutVars>
          <dgm:bulletEnabled val="1"/>
        </dgm:presLayoutVars>
      </dgm:prSet>
      <dgm:spPr/>
      <dgm:t>
        <a:bodyPr/>
        <a:lstStyle/>
        <a:p>
          <a:endParaRPr lang="en-US"/>
        </a:p>
      </dgm:t>
    </dgm:pt>
    <dgm:pt modelId="{AFD70869-A6E3-4B8F-8913-C0BCCBD289E9}" type="pres">
      <dgm:prSet presAssocID="{1565F2CF-1049-4E07-B7C0-D6C90514B5D5}" presName="sibTrans" presStyleCnt="0"/>
      <dgm:spPr/>
    </dgm:pt>
    <dgm:pt modelId="{B12B69EF-F27C-40A4-8424-B7334F79CA6E}" type="pres">
      <dgm:prSet presAssocID="{7173B905-E6F4-4F7E-B342-9F77BD291976}" presName="node" presStyleLbl="node1" presStyleIdx="6" presStyleCnt="9">
        <dgm:presLayoutVars>
          <dgm:bulletEnabled val="1"/>
        </dgm:presLayoutVars>
      </dgm:prSet>
      <dgm:spPr/>
      <dgm:t>
        <a:bodyPr/>
        <a:lstStyle/>
        <a:p>
          <a:endParaRPr lang="en-US"/>
        </a:p>
      </dgm:t>
    </dgm:pt>
    <dgm:pt modelId="{EBAA5769-E8EE-468D-93A5-E949518E28E4}" type="pres">
      <dgm:prSet presAssocID="{024F3303-962A-4749-9FF7-CCED04D6EA48}" presName="sibTrans" presStyleCnt="0"/>
      <dgm:spPr/>
    </dgm:pt>
    <dgm:pt modelId="{0604E1E9-4722-4A2B-A203-D4F36910D8BF}" type="pres">
      <dgm:prSet presAssocID="{8EA1DA37-4CD9-443B-8903-DF5FD9FF029C}" presName="node" presStyleLbl="node1" presStyleIdx="7" presStyleCnt="9">
        <dgm:presLayoutVars>
          <dgm:bulletEnabled val="1"/>
        </dgm:presLayoutVars>
      </dgm:prSet>
      <dgm:spPr/>
      <dgm:t>
        <a:bodyPr/>
        <a:lstStyle/>
        <a:p>
          <a:endParaRPr lang="en-US"/>
        </a:p>
      </dgm:t>
    </dgm:pt>
    <dgm:pt modelId="{30A1D172-661F-4AE2-83E9-58D709831BCA}" type="pres">
      <dgm:prSet presAssocID="{F4ECB1A2-9975-4320-8F66-EA445CF7DBF0}" presName="sibTrans" presStyleCnt="0"/>
      <dgm:spPr/>
    </dgm:pt>
    <dgm:pt modelId="{E3B38A89-E934-4633-B877-BE3B301E29D5}" type="pres">
      <dgm:prSet presAssocID="{19EDD224-4EA9-4C44-9AA1-4129006A35A0}" presName="node" presStyleLbl="node1" presStyleIdx="8" presStyleCnt="9">
        <dgm:presLayoutVars>
          <dgm:bulletEnabled val="1"/>
        </dgm:presLayoutVars>
      </dgm:prSet>
      <dgm:spPr/>
      <dgm:t>
        <a:bodyPr/>
        <a:lstStyle/>
        <a:p>
          <a:endParaRPr lang="en-US"/>
        </a:p>
      </dgm:t>
    </dgm:pt>
  </dgm:ptLst>
  <dgm:cxnLst>
    <dgm:cxn modelId="{4B11F24A-BF2B-8A48-BE46-66D2D5C87F2B}" type="presOf" srcId="{19EDD224-4EA9-4C44-9AA1-4129006A35A0}" destId="{E3B38A89-E934-4633-B877-BE3B301E29D5}" srcOrd="0" destOrd="0" presId="urn:microsoft.com/office/officeart/2005/8/layout/default#6"/>
    <dgm:cxn modelId="{814FEF53-731A-C344-9E8A-F01447FA4F8F}" type="presOf" srcId="{06FF2A7D-FBDC-4279-B9E8-4CDD890F9E52}" destId="{CBEDDE42-18B5-4D99-B1D3-C26E6F7E2397}" srcOrd="0" destOrd="0" presId="urn:microsoft.com/office/officeart/2005/8/layout/default#6"/>
    <dgm:cxn modelId="{7EB5A4EF-8D1F-2644-B7C5-EB1573CBE2A6}" type="presOf" srcId="{95A88B70-8A41-4ACA-807A-F244CB8C5CBA}" destId="{0484A0E2-FAC7-441C-A041-BA9F1CED081A}" srcOrd="0" destOrd="0" presId="urn:microsoft.com/office/officeart/2005/8/layout/default#6"/>
    <dgm:cxn modelId="{62925BE2-5EF4-40AB-B6B0-0DB656827E99}" srcId="{16DF77BF-171D-4A4E-BEE7-7469C8D6329F}" destId="{95A88B70-8A41-4ACA-807A-F244CB8C5CBA}" srcOrd="3" destOrd="0" parTransId="{90342E72-9E84-4BFA-953B-7E136881EFAA}" sibTransId="{BBB44ED7-F209-4599-BA32-CFF8E736CD59}"/>
    <dgm:cxn modelId="{D2D6B2A6-5469-47F7-AFC2-CECFFD9F63E1}" srcId="{16DF77BF-171D-4A4E-BEE7-7469C8D6329F}" destId="{19EDD224-4EA9-4C44-9AA1-4129006A35A0}" srcOrd="8" destOrd="0" parTransId="{089CC36D-2CDC-41FD-A8FE-BB11AC05681A}" sibTransId="{9C58906F-03CC-4E72-AB1C-094464B6FC90}"/>
    <dgm:cxn modelId="{9F878B00-2EC9-4F5F-A402-69820AAD09D8}" srcId="{16DF77BF-171D-4A4E-BEE7-7469C8D6329F}" destId="{EA6BEDE7-62FD-4F20-B375-AB25922871E6}" srcOrd="0" destOrd="0" parTransId="{3E4EFEAF-55DA-4B7D-9767-48A8C17A87E6}" sibTransId="{3CB7DC52-921C-46F6-B692-B5792C198EBE}"/>
    <dgm:cxn modelId="{507DAD23-2BA4-4DF8-811E-72450C960D6E}" srcId="{16DF77BF-171D-4A4E-BEE7-7469C8D6329F}" destId="{8EA1DA37-4CD9-443B-8903-DF5FD9FF029C}" srcOrd="7" destOrd="0" parTransId="{271BC56C-82C3-43D9-A4A4-0AA4140B9C75}" sibTransId="{F4ECB1A2-9975-4320-8F66-EA445CF7DBF0}"/>
    <dgm:cxn modelId="{C3B324D1-54C6-2B40-B97F-FCEA7B9C8A57}" type="presOf" srcId="{CB565698-C4EE-4E61-908D-B2F3BFC09ADD}" destId="{1D343DAD-AAD3-4287-AB61-8B5C3E73B331}" srcOrd="0" destOrd="0" presId="urn:microsoft.com/office/officeart/2005/8/layout/default#6"/>
    <dgm:cxn modelId="{06C5F39E-C676-D941-A70B-CB7DB3B21FDB}" type="presOf" srcId="{8EA1DA37-4CD9-443B-8903-DF5FD9FF029C}" destId="{0604E1E9-4722-4A2B-A203-D4F36910D8BF}" srcOrd="0" destOrd="0" presId="urn:microsoft.com/office/officeart/2005/8/layout/default#6"/>
    <dgm:cxn modelId="{20495447-0D3D-984B-88C2-CA72DBC61579}" type="presOf" srcId="{16DF77BF-171D-4A4E-BEE7-7469C8D6329F}" destId="{8EE3B7EB-F85F-4210-89AB-C669F0184709}" srcOrd="0" destOrd="0" presId="urn:microsoft.com/office/officeart/2005/8/layout/default#6"/>
    <dgm:cxn modelId="{4B47A7F7-6A2D-4AA3-B430-09284F93E119}" srcId="{16DF77BF-171D-4A4E-BEE7-7469C8D6329F}" destId="{CB565698-C4EE-4E61-908D-B2F3BFC09ADD}" srcOrd="2" destOrd="0" parTransId="{099BCCDC-C793-4FB9-8948-8CAB84919041}" sibTransId="{BCD52230-E3A6-4728-9440-82DCF3C8F29C}"/>
    <dgm:cxn modelId="{4B32D377-568B-450F-BBE9-0D7C3E241E3F}" srcId="{16DF77BF-171D-4A4E-BEE7-7469C8D6329F}" destId="{06FF2A7D-FBDC-4279-B9E8-4CDD890F9E52}" srcOrd="1" destOrd="0" parTransId="{CF7396CC-0E2A-436E-BE75-E4A680FC22F7}" sibTransId="{9C4558A1-B51C-442C-B8FE-00FB9ED00E42}"/>
    <dgm:cxn modelId="{96FE6216-0A95-3848-812F-13092020CDEA}" type="presOf" srcId="{5BEA818E-38A9-49D6-BE69-F51B7AE74FF2}" destId="{64E10C23-0931-4FB8-B484-DE86E82B9ECB}" srcOrd="0" destOrd="0" presId="urn:microsoft.com/office/officeart/2005/8/layout/default#6"/>
    <dgm:cxn modelId="{415F47B9-CEF3-4483-A8D5-40E5DDA01D9E}" srcId="{16DF77BF-171D-4A4E-BEE7-7469C8D6329F}" destId="{0F8C40DE-D208-4355-9D98-794BC84086DD}" srcOrd="4" destOrd="0" parTransId="{2F280638-5D51-4BA5-AAF2-A79B2215342D}" sibTransId="{DCA287C3-F93E-49BE-A06F-21A2565801F9}"/>
    <dgm:cxn modelId="{A2DA8D08-B59E-3B42-8515-93B85E21169D}" type="presOf" srcId="{0F8C40DE-D208-4355-9D98-794BC84086DD}" destId="{7A5BC684-CF8B-4AA5-B161-0D1D6E8B536F}" srcOrd="0" destOrd="0" presId="urn:microsoft.com/office/officeart/2005/8/layout/default#6"/>
    <dgm:cxn modelId="{0B0672F0-5B58-C740-B51A-587F54E21E87}" type="presOf" srcId="{7173B905-E6F4-4F7E-B342-9F77BD291976}" destId="{B12B69EF-F27C-40A4-8424-B7334F79CA6E}" srcOrd="0" destOrd="0" presId="urn:microsoft.com/office/officeart/2005/8/layout/default#6"/>
    <dgm:cxn modelId="{A38739E4-2E9E-4FD3-999E-0BD2DFBCB3F9}" srcId="{16DF77BF-171D-4A4E-BEE7-7469C8D6329F}" destId="{7173B905-E6F4-4F7E-B342-9F77BD291976}" srcOrd="6" destOrd="0" parTransId="{4637C74F-31A3-48F7-AFE4-45D7965277F2}" sibTransId="{024F3303-962A-4749-9FF7-CCED04D6EA48}"/>
    <dgm:cxn modelId="{A7C550E8-BC7D-FF43-B3F2-425A9C90C51E}" type="presOf" srcId="{EA6BEDE7-62FD-4F20-B375-AB25922871E6}" destId="{9E2B4FAB-FAD9-475A-84D7-7B080453D848}" srcOrd="0" destOrd="0" presId="urn:microsoft.com/office/officeart/2005/8/layout/default#6"/>
    <dgm:cxn modelId="{49382A63-2EA5-4C93-AFB9-21731F7841F2}" srcId="{16DF77BF-171D-4A4E-BEE7-7469C8D6329F}" destId="{5BEA818E-38A9-49D6-BE69-F51B7AE74FF2}" srcOrd="5" destOrd="0" parTransId="{793ABDA0-A791-4592-A224-28CF084F0F8C}" sibTransId="{1565F2CF-1049-4E07-B7C0-D6C90514B5D5}"/>
    <dgm:cxn modelId="{DAEF9559-9413-F447-8529-9838573BE6A0}" type="presParOf" srcId="{8EE3B7EB-F85F-4210-89AB-C669F0184709}" destId="{9E2B4FAB-FAD9-475A-84D7-7B080453D848}" srcOrd="0" destOrd="0" presId="urn:microsoft.com/office/officeart/2005/8/layout/default#6"/>
    <dgm:cxn modelId="{9880B16E-DDF9-D546-A22D-86ECE191F51B}" type="presParOf" srcId="{8EE3B7EB-F85F-4210-89AB-C669F0184709}" destId="{36684E1C-A1A1-47E8-B190-C066D4F3CC7B}" srcOrd="1" destOrd="0" presId="urn:microsoft.com/office/officeart/2005/8/layout/default#6"/>
    <dgm:cxn modelId="{7B63A16D-33AB-1F43-BAC0-35F7CB6A8855}" type="presParOf" srcId="{8EE3B7EB-F85F-4210-89AB-C669F0184709}" destId="{CBEDDE42-18B5-4D99-B1D3-C26E6F7E2397}" srcOrd="2" destOrd="0" presId="urn:microsoft.com/office/officeart/2005/8/layout/default#6"/>
    <dgm:cxn modelId="{1C89536F-2EBA-884A-8D4A-9823B0DAFB51}" type="presParOf" srcId="{8EE3B7EB-F85F-4210-89AB-C669F0184709}" destId="{32376C70-4610-4898-86A8-F29F84CB6BC6}" srcOrd="3" destOrd="0" presId="urn:microsoft.com/office/officeart/2005/8/layout/default#6"/>
    <dgm:cxn modelId="{3B0711E0-F4B5-0F45-851B-144441F55B1D}" type="presParOf" srcId="{8EE3B7EB-F85F-4210-89AB-C669F0184709}" destId="{1D343DAD-AAD3-4287-AB61-8B5C3E73B331}" srcOrd="4" destOrd="0" presId="urn:microsoft.com/office/officeart/2005/8/layout/default#6"/>
    <dgm:cxn modelId="{68C01FB6-79FE-904C-9380-42C5BBBEE575}" type="presParOf" srcId="{8EE3B7EB-F85F-4210-89AB-C669F0184709}" destId="{AF2DC245-FBF8-4887-8748-745E2F1ABBA4}" srcOrd="5" destOrd="0" presId="urn:microsoft.com/office/officeart/2005/8/layout/default#6"/>
    <dgm:cxn modelId="{349BD839-5F09-874B-9DFA-3BC16CF781BA}" type="presParOf" srcId="{8EE3B7EB-F85F-4210-89AB-C669F0184709}" destId="{0484A0E2-FAC7-441C-A041-BA9F1CED081A}" srcOrd="6" destOrd="0" presId="urn:microsoft.com/office/officeart/2005/8/layout/default#6"/>
    <dgm:cxn modelId="{297064B4-84FC-C24C-9F77-0045D9E5E1DC}" type="presParOf" srcId="{8EE3B7EB-F85F-4210-89AB-C669F0184709}" destId="{B9A4D05F-90AE-4C30-8C8A-75690FDA0AA7}" srcOrd="7" destOrd="0" presId="urn:microsoft.com/office/officeart/2005/8/layout/default#6"/>
    <dgm:cxn modelId="{546C7714-9FCD-ED48-B5C8-85CB60862A68}" type="presParOf" srcId="{8EE3B7EB-F85F-4210-89AB-C669F0184709}" destId="{7A5BC684-CF8B-4AA5-B161-0D1D6E8B536F}" srcOrd="8" destOrd="0" presId="urn:microsoft.com/office/officeart/2005/8/layout/default#6"/>
    <dgm:cxn modelId="{CC66684F-B448-AB46-8108-3959DF7BDAB4}" type="presParOf" srcId="{8EE3B7EB-F85F-4210-89AB-C669F0184709}" destId="{47DCF256-FBED-4E63-9A63-D8B5CEE0D405}" srcOrd="9" destOrd="0" presId="urn:microsoft.com/office/officeart/2005/8/layout/default#6"/>
    <dgm:cxn modelId="{489DF169-A81B-B043-9317-2C2722F6528C}" type="presParOf" srcId="{8EE3B7EB-F85F-4210-89AB-C669F0184709}" destId="{64E10C23-0931-4FB8-B484-DE86E82B9ECB}" srcOrd="10" destOrd="0" presId="urn:microsoft.com/office/officeart/2005/8/layout/default#6"/>
    <dgm:cxn modelId="{85623B86-E202-0948-B5D5-7B35A5026A98}" type="presParOf" srcId="{8EE3B7EB-F85F-4210-89AB-C669F0184709}" destId="{AFD70869-A6E3-4B8F-8913-C0BCCBD289E9}" srcOrd="11" destOrd="0" presId="urn:microsoft.com/office/officeart/2005/8/layout/default#6"/>
    <dgm:cxn modelId="{10199FF4-4FF5-DD4B-A8FC-96D3673DCA90}" type="presParOf" srcId="{8EE3B7EB-F85F-4210-89AB-C669F0184709}" destId="{B12B69EF-F27C-40A4-8424-B7334F79CA6E}" srcOrd="12" destOrd="0" presId="urn:microsoft.com/office/officeart/2005/8/layout/default#6"/>
    <dgm:cxn modelId="{1DBB1828-8A25-DF4B-B21F-C083B064C4E6}" type="presParOf" srcId="{8EE3B7EB-F85F-4210-89AB-C669F0184709}" destId="{EBAA5769-E8EE-468D-93A5-E949518E28E4}" srcOrd="13" destOrd="0" presId="urn:microsoft.com/office/officeart/2005/8/layout/default#6"/>
    <dgm:cxn modelId="{94F4F861-A7BB-2444-814D-E551C0AFC35E}" type="presParOf" srcId="{8EE3B7EB-F85F-4210-89AB-C669F0184709}" destId="{0604E1E9-4722-4A2B-A203-D4F36910D8BF}" srcOrd="14" destOrd="0" presId="urn:microsoft.com/office/officeart/2005/8/layout/default#6"/>
    <dgm:cxn modelId="{B4E7143D-C9DD-CF41-A130-3A8D45DE5DD1}" type="presParOf" srcId="{8EE3B7EB-F85F-4210-89AB-C669F0184709}" destId="{30A1D172-661F-4AE2-83E9-58D709831BCA}" srcOrd="15" destOrd="0" presId="urn:microsoft.com/office/officeart/2005/8/layout/default#6"/>
    <dgm:cxn modelId="{7B69D1C2-52B1-E54C-815C-3151F6CD4910}" type="presParOf" srcId="{8EE3B7EB-F85F-4210-89AB-C669F0184709}" destId="{E3B38A89-E934-4633-B877-BE3B301E29D5}" srcOrd="16" destOrd="0" presId="urn:microsoft.com/office/officeart/2005/8/layout/defaul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4AF1DD-C91F-4BE0-82A9-A3B045726D65}">
      <dsp:nvSpPr>
        <dsp:cNvPr id="0" name=""/>
        <dsp:cNvSpPr/>
      </dsp:nvSpPr>
      <dsp:spPr>
        <a:xfrm>
          <a:off x="0" y="307041"/>
          <a:ext cx="3630705" cy="21784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Adopted the metric system</a:t>
          </a:r>
          <a:endParaRPr lang="en-US" sz="2400" kern="1200" dirty="0"/>
        </a:p>
      </dsp:txBody>
      <dsp:txXfrm>
        <a:off x="0" y="307041"/>
        <a:ext cx="3630705" cy="2178423"/>
      </dsp:txXfrm>
    </dsp:sp>
    <dsp:sp modelId="{2EB4DE2C-ADB2-4398-8153-637850D7CC5D}">
      <dsp:nvSpPr>
        <dsp:cNvPr id="0" name=""/>
        <dsp:cNvSpPr/>
      </dsp:nvSpPr>
      <dsp:spPr>
        <a:xfrm>
          <a:off x="3993776" y="307041"/>
          <a:ext cx="3630705" cy="21784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Dealt the final blow to feudalism by abolishing </a:t>
          </a:r>
          <a:r>
            <a:rPr lang="en-US" sz="2400" b="0" kern="1200" dirty="0" smtClean="0"/>
            <a:t>primogeniture (the system whereby the oldest son inherited all of his father’s estate)</a:t>
          </a:r>
          <a:endParaRPr lang="en-US" sz="2400" kern="1200" dirty="0"/>
        </a:p>
      </dsp:txBody>
      <dsp:txXfrm>
        <a:off x="3993776" y="307041"/>
        <a:ext cx="3630705" cy="2178423"/>
      </dsp:txXfrm>
    </dsp:sp>
    <dsp:sp modelId="{1B4F71FD-8063-49EE-B011-479310DF17C2}">
      <dsp:nvSpPr>
        <dsp:cNvPr id="0" name=""/>
        <dsp:cNvSpPr/>
      </dsp:nvSpPr>
      <dsp:spPr>
        <a:xfrm>
          <a:off x="7987553" y="307041"/>
          <a:ext cx="3630705" cy="21784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smtClean="0"/>
            <a:t>Drew</a:t>
          </a:r>
          <a:r>
            <a:rPr lang="en-US" sz="2400" kern="1200" smtClean="0"/>
            <a:t> </a:t>
          </a:r>
          <a:r>
            <a:rPr lang="en-US" sz="2400" kern="1200" dirty="0" smtClean="0"/>
            <a:t>up a comprehensive system of laws</a:t>
          </a:r>
          <a:endParaRPr lang="en-US" sz="2400" kern="1200" dirty="0"/>
        </a:p>
      </dsp:txBody>
      <dsp:txXfrm>
        <a:off x="7987553" y="307041"/>
        <a:ext cx="3630705" cy="2178423"/>
      </dsp:txXfrm>
    </dsp:sp>
    <dsp:sp modelId="{31612E6B-A19E-4F62-BBA8-972D7DAF55E0}">
      <dsp:nvSpPr>
        <dsp:cNvPr id="0" name=""/>
        <dsp:cNvSpPr/>
      </dsp:nvSpPr>
      <dsp:spPr>
        <a:xfrm>
          <a:off x="0" y="2848535"/>
          <a:ext cx="3630705" cy="21784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smtClean="0"/>
            <a:t>Ended </a:t>
          </a:r>
          <a:r>
            <a:rPr lang="en-US" sz="2400" kern="1200" dirty="0" smtClean="0"/>
            <a:t>debt imprisonment</a:t>
          </a:r>
          <a:endParaRPr lang="en-US" sz="2400" kern="1200" dirty="0"/>
        </a:p>
      </dsp:txBody>
      <dsp:txXfrm>
        <a:off x="0" y="2848535"/>
        <a:ext cx="3630705" cy="2178423"/>
      </dsp:txXfrm>
    </dsp:sp>
    <dsp:sp modelId="{8500C061-2994-4D87-8109-0BCAC19F8B2F}">
      <dsp:nvSpPr>
        <dsp:cNvPr id="0" name=""/>
        <dsp:cNvSpPr/>
      </dsp:nvSpPr>
      <dsp:spPr>
        <a:xfrm>
          <a:off x="3993776" y="2848535"/>
          <a:ext cx="3630705" cy="21784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Ended slavery in France’s colonies</a:t>
          </a:r>
          <a:endParaRPr lang="en-US" sz="2400" kern="1200" dirty="0"/>
        </a:p>
      </dsp:txBody>
      <dsp:txXfrm>
        <a:off x="3993776" y="2848535"/>
        <a:ext cx="3630705" cy="2178423"/>
      </dsp:txXfrm>
    </dsp:sp>
    <dsp:sp modelId="{A76AA534-DCFD-4CC1-B098-BCCC31C1C6E1}">
      <dsp:nvSpPr>
        <dsp:cNvPr id="0" name=""/>
        <dsp:cNvSpPr/>
      </dsp:nvSpPr>
      <dsp:spPr>
        <a:xfrm>
          <a:off x="7987553" y="2848535"/>
          <a:ext cx="3630705" cy="21784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smtClean="0"/>
            <a:t>Established </a:t>
          </a:r>
          <a:r>
            <a:rPr lang="en-US" sz="2400" kern="1200" dirty="0" smtClean="0"/>
            <a:t>a nationwide system of public education</a:t>
          </a:r>
          <a:endParaRPr lang="en-US" sz="2400" kern="1200" dirty="0"/>
        </a:p>
      </dsp:txBody>
      <dsp:txXfrm>
        <a:off x="7987553" y="2848535"/>
        <a:ext cx="3630705" cy="21784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7E9BB-C1DB-4343-BFEA-7D59728CD1B1}">
      <dsp:nvSpPr>
        <dsp:cNvPr id="0" name=""/>
        <dsp:cNvSpPr/>
      </dsp:nvSpPr>
      <dsp:spPr>
        <a:xfrm rot="5400000">
          <a:off x="6837999" y="-2643614"/>
          <a:ext cx="1466464" cy="712586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5 directors appointed by the Legislature </a:t>
          </a:r>
          <a:r>
            <a:rPr lang="en-CA" sz="2400" kern="1200" dirty="0" smtClean="0">
              <a:solidFill>
                <a:schemeClr val="tx1"/>
              </a:solidFill>
            </a:rPr>
            <a:t>to try to avoid dictatorships</a:t>
          </a:r>
          <a:r>
            <a:rPr lang="en-CA" sz="2400" kern="1200" baseline="0" dirty="0" smtClean="0">
              <a:solidFill>
                <a:schemeClr val="tx1"/>
              </a:solidFill>
            </a:rPr>
            <a:t> and </a:t>
          </a:r>
          <a:r>
            <a:rPr lang="es-ES_tradnl" sz="2400" kern="1200" dirty="0" smtClean="0">
              <a:solidFill>
                <a:srgbClr val="002060"/>
              </a:solidFill>
            </a:rPr>
            <a:t> to stop </a:t>
          </a:r>
          <a:r>
            <a:rPr lang="es-ES_tradnl" sz="2400" kern="1200" dirty="0" err="1" smtClean="0">
              <a:solidFill>
                <a:srgbClr val="002060"/>
              </a:solidFill>
            </a:rPr>
            <a:t>the</a:t>
          </a:r>
          <a:r>
            <a:rPr lang="es-ES_tradnl" sz="2400" kern="1200" dirty="0" smtClean="0">
              <a:solidFill>
                <a:srgbClr val="002060"/>
              </a:solidFill>
            </a:rPr>
            <a:t> </a:t>
          </a:r>
          <a:r>
            <a:rPr lang="es-ES_tradnl" sz="2400" kern="1200" dirty="0" err="1" smtClean="0">
              <a:solidFill>
                <a:srgbClr val="002060"/>
              </a:solidFill>
            </a:rPr>
            <a:t>violence</a:t>
          </a:r>
          <a:r>
            <a:rPr lang="es-ES_tradnl" sz="2400" kern="1200" dirty="0" smtClean="0">
              <a:solidFill>
                <a:srgbClr val="002060"/>
              </a:solidFill>
            </a:rPr>
            <a:t> and </a:t>
          </a:r>
          <a:r>
            <a:rPr lang="es-ES_tradnl" sz="2400" kern="1200" dirty="0" err="1" smtClean="0">
              <a:solidFill>
                <a:srgbClr val="002060"/>
              </a:solidFill>
            </a:rPr>
            <a:t>executions</a:t>
          </a:r>
          <a:r>
            <a:rPr lang="es-ES_tradnl" sz="2400" kern="1200" dirty="0" smtClean="0">
              <a:solidFill>
                <a:srgbClr val="002060"/>
              </a:solidFill>
            </a:rPr>
            <a:t>.</a:t>
          </a:r>
          <a:endParaRPr lang="en-US" sz="2400" kern="1200" dirty="0">
            <a:solidFill>
              <a:schemeClr val="tx1"/>
            </a:solidFill>
          </a:endParaRPr>
        </a:p>
      </dsp:txBody>
      <dsp:txXfrm rot="-5400000">
        <a:off x="4008299" y="257673"/>
        <a:ext cx="7054278" cy="1323290"/>
      </dsp:txXfrm>
    </dsp:sp>
    <dsp:sp modelId="{3BB76699-F611-4451-9EC0-6BC51A1E2886}">
      <dsp:nvSpPr>
        <dsp:cNvPr id="0" name=""/>
        <dsp:cNvSpPr/>
      </dsp:nvSpPr>
      <dsp:spPr>
        <a:xfrm>
          <a:off x="0" y="2777"/>
          <a:ext cx="4008299" cy="18330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lvl="0" algn="ctr" defTabSz="2044700">
            <a:lnSpc>
              <a:spcPct val="90000"/>
            </a:lnSpc>
            <a:spcBef>
              <a:spcPct val="0"/>
            </a:spcBef>
            <a:spcAft>
              <a:spcPct val="35000"/>
            </a:spcAft>
          </a:pPr>
          <a:r>
            <a:rPr lang="en-US" sz="4600" kern="1200" dirty="0" smtClean="0"/>
            <a:t>Executive</a:t>
          </a:r>
          <a:endParaRPr lang="en-US" sz="4600" kern="1200" dirty="0"/>
        </a:p>
      </dsp:txBody>
      <dsp:txXfrm>
        <a:off x="89484" y="92261"/>
        <a:ext cx="3829331" cy="1654113"/>
      </dsp:txXfrm>
    </dsp:sp>
    <dsp:sp modelId="{17964C72-D750-4440-8000-DC308F33211C}">
      <dsp:nvSpPr>
        <dsp:cNvPr id="0" name=""/>
        <dsp:cNvSpPr/>
      </dsp:nvSpPr>
      <dsp:spPr>
        <a:xfrm rot="5400000">
          <a:off x="6837999" y="-718879"/>
          <a:ext cx="1466464" cy="712586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Lower house (500 members) proposed laws</a:t>
          </a:r>
          <a:endParaRPr lang="en-US" sz="2000" kern="1200" dirty="0"/>
        </a:p>
        <a:p>
          <a:pPr marL="228600" lvl="1" indent="-228600" algn="l" defTabSz="889000">
            <a:lnSpc>
              <a:spcPct val="90000"/>
            </a:lnSpc>
            <a:spcBef>
              <a:spcPct val="0"/>
            </a:spcBef>
            <a:spcAft>
              <a:spcPct val="15000"/>
            </a:spcAft>
            <a:buChar char="••"/>
          </a:pPr>
          <a:r>
            <a:rPr lang="en-US" sz="2000" kern="1200" dirty="0" smtClean="0"/>
            <a:t>Upper house (250 members) voted on these laws</a:t>
          </a:r>
          <a:endParaRPr lang="en-US" sz="2000" kern="1200" dirty="0"/>
        </a:p>
        <a:p>
          <a:pPr marL="228600" lvl="1" indent="-228600" algn="l" defTabSz="889000">
            <a:lnSpc>
              <a:spcPct val="90000"/>
            </a:lnSpc>
            <a:spcBef>
              <a:spcPct val="0"/>
            </a:spcBef>
            <a:spcAft>
              <a:spcPct val="15000"/>
            </a:spcAft>
            <a:buChar char="••"/>
          </a:pPr>
          <a:r>
            <a:rPr lang="en-US" sz="2000" kern="1200" dirty="0" smtClean="0"/>
            <a:t>2/3 of the Legislature would initially be filled by members of the Convention</a:t>
          </a:r>
          <a:endParaRPr lang="en-US" sz="2000" kern="1200" dirty="0"/>
        </a:p>
      </dsp:txBody>
      <dsp:txXfrm rot="-5400000">
        <a:off x="4008299" y="2182408"/>
        <a:ext cx="7054278" cy="1323290"/>
      </dsp:txXfrm>
    </dsp:sp>
    <dsp:sp modelId="{F338E5BC-F801-4B94-8D3F-F39D878863C3}">
      <dsp:nvSpPr>
        <dsp:cNvPr id="0" name=""/>
        <dsp:cNvSpPr/>
      </dsp:nvSpPr>
      <dsp:spPr>
        <a:xfrm>
          <a:off x="0" y="1927512"/>
          <a:ext cx="4008299" cy="18330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lvl="0" algn="ctr" defTabSz="2044700">
            <a:lnSpc>
              <a:spcPct val="90000"/>
            </a:lnSpc>
            <a:spcBef>
              <a:spcPct val="0"/>
            </a:spcBef>
            <a:spcAft>
              <a:spcPct val="35000"/>
            </a:spcAft>
          </a:pPr>
          <a:r>
            <a:rPr lang="en-US" sz="4600" kern="1200" dirty="0" smtClean="0"/>
            <a:t>Legislature</a:t>
          </a:r>
          <a:endParaRPr lang="en-US" sz="4600" kern="1200" dirty="0"/>
        </a:p>
      </dsp:txBody>
      <dsp:txXfrm>
        <a:off x="89484" y="2016996"/>
        <a:ext cx="3829331" cy="1654113"/>
      </dsp:txXfrm>
    </dsp:sp>
    <dsp:sp modelId="{7AFE102B-2932-4D98-99B3-3A0035D2D459}">
      <dsp:nvSpPr>
        <dsp:cNvPr id="0" name=""/>
        <dsp:cNvSpPr/>
      </dsp:nvSpPr>
      <dsp:spPr>
        <a:xfrm rot="5400000">
          <a:off x="6837999" y="1205855"/>
          <a:ext cx="1466464" cy="712586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smtClean="0"/>
            <a:t>Girondists</a:t>
          </a:r>
          <a:r>
            <a:rPr lang="en-US" sz="2000" kern="1200" dirty="0" smtClean="0"/>
            <a:t> (middle-class party) had defeated the Jacobins (working- and peasant-class party)</a:t>
          </a:r>
          <a:endParaRPr lang="en-US" sz="2000" kern="1200" dirty="0"/>
        </a:p>
        <a:p>
          <a:pPr marL="228600" lvl="1" indent="-228600" algn="l" defTabSz="889000">
            <a:lnSpc>
              <a:spcPct val="90000"/>
            </a:lnSpc>
            <a:spcBef>
              <a:spcPct val="0"/>
            </a:spcBef>
            <a:spcAft>
              <a:spcPct val="15000"/>
            </a:spcAft>
            <a:buChar char="••"/>
          </a:pPr>
          <a:r>
            <a:rPr lang="en-US" sz="2000" kern="1200" dirty="0" err="1" smtClean="0"/>
            <a:t>Girondists</a:t>
          </a:r>
          <a:r>
            <a:rPr lang="en-US" sz="2000" kern="1200" dirty="0" smtClean="0"/>
            <a:t>’ constitution stated that </a:t>
          </a:r>
          <a:r>
            <a:rPr lang="en-US" sz="2000" b="1" kern="1200" dirty="0" smtClean="0"/>
            <a:t>suffrage</a:t>
          </a:r>
          <a:r>
            <a:rPr lang="en-US" sz="2000" b="0" kern="1200" dirty="0" smtClean="0"/>
            <a:t> (the right to vote), as well as the right to hold office, </a:t>
          </a:r>
          <a:r>
            <a:rPr lang="en-US" sz="2000" b="0" kern="1200" dirty="0" smtClean="0">
              <a:solidFill>
                <a:srgbClr val="7030A0"/>
              </a:solidFill>
            </a:rPr>
            <a:t>were limited to property owners</a:t>
          </a:r>
          <a:r>
            <a:rPr lang="en-US" sz="2000" kern="1200" dirty="0" smtClean="0">
              <a:solidFill>
                <a:srgbClr val="7030A0"/>
              </a:solidFill>
            </a:rPr>
            <a:t> </a:t>
          </a:r>
          <a:endParaRPr lang="en-US" sz="2000" kern="1200" dirty="0">
            <a:solidFill>
              <a:srgbClr val="7030A0"/>
            </a:solidFill>
          </a:endParaRPr>
        </a:p>
      </dsp:txBody>
      <dsp:txXfrm rot="-5400000">
        <a:off x="4008299" y="4107143"/>
        <a:ext cx="7054278" cy="1323290"/>
      </dsp:txXfrm>
    </dsp:sp>
    <dsp:sp modelId="{D18D6C4C-8F0B-43E7-B48C-AEB0D6617E9B}">
      <dsp:nvSpPr>
        <dsp:cNvPr id="0" name=""/>
        <dsp:cNvSpPr/>
      </dsp:nvSpPr>
      <dsp:spPr>
        <a:xfrm>
          <a:off x="0" y="3852247"/>
          <a:ext cx="4008299" cy="18330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87630" rIns="175260" bIns="87630" numCol="1" spcCol="1270" anchor="ctr" anchorCtr="0">
          <a:noAutofit/>
        </a:bodyPr>
        <a:lstStyle/>
        <a:p>
          <a:pPr lvl="0" algn="ctr" defTabSz="2044700">
            <a:lnSpc>
              <a:spcPct val="90000"/>
            </a:lnSpc>
            <a:spcBef>
              <a:spcPct val="0"/>
            </a:spcBef>
            <a:spcAft>
              <a:spcPct val="35000"/>
            </a:spcAft>
          </a:pPr>
          <a:r>
            <a:rPr lang="en-US" sz="4600" kern="1200" dirty="0" smtClean="0"/>
            <a:t>Qualifications</a:t>
          </a:r>
          <a:endParaRPr lang="en-US" sz="4600" kern="1200" dirty="0"/>
        </a:p>
      </dsp:txBody>
      <dsp:txXfrm>
        <a:off x="89484" y="3941731"/>
        <a:ext cx="3829331" cy="16541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91D5B-3913-46B9-A815-B091C7076EEF}">
      <dsp:nvSpPr>
        <dsp:cNvPr id="0" name=""/>
        <dsp:cNvSpPr/>
      </dsp:nvSpPr>
      <dsp:spPr>
        <a:xfrm>
          <a:off x="0" y="431481"/>
          <a:ext cx="8229600"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C3D7E9-887E-46AD-BC53-0D5D29210799}">
      <dsp:nvSpPr>
        <dsp:cNvPr id="0" name=""/>
        <dsp:cNvSpPr/>
      </dsp:nvSpPr>
      <dsp:spPr>
        <a:xfrm>
          <a:off x="411480" y="62481"/>
          <a:ext cx="576072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111250">
            <a:lnSpc>
              <a:spcPct val="90000"/>
            </a:lnSpc>
            <a:spcBef>
              <a:spcPct val="0"/>
            </a:spcBef>
            <a:spcAft>
              <a:spcPct val="35000"/>
            </a:spcAft>
          </a:pPr>
          <a:r>
            <a:rPr lang="en-US" sz="2500" kern="1200" dirty="0" smtClean="0"/>
            <a:t>National Assembly (1789-1791)</a:t>
          </a:r>
          <a:endParaRPr lang="en-US" sz="2500" kern="1200" dirty="0"/>
        </a:p>
      </dsp:txBody>
      <dsp:txXfrm>
        <a:off x="447506" y="98507"/>
        <a:ext cx="5688668" cy="665948"/>
      </dsp:txXfrm>
    </dsp:sp>
    <dsp:sp modelId="{B61D49FA-CFEE-4500-9D44-04279CB53A34}">
      <dsp:nvSpPr>
        <dsp:cNvPr id="0" name=""/>
        <dsp:cNvSpPr/>
      </dsp:nvSpPr>
      <dsp:spPr>
        <a:xfrm>
          <a:off x="0" y="1565481"/>
          <a:ext cx="8229600"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DB3132-AC30-4D48-B639-467319BFA9C5}">
      <dsp:nvSpPr>
        <dsp:cNvPr id="0" name=""/>
        <dsp:cNvSpPr/>
      </dsp:nvSpPr>
      <dsp:spPr>
        <a:xfrm>
          <a:off x="411480" y="1196481"/>
          <a:ext cx="576072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111250">
            <a:lnSpc>
              <a:spcPct val="90000"/>
            </a:lnSpc>
            <a:spcBef>
              <a:spcPct val="0"/>
            </a:spcBef>
            <a:spcAft>
              <a:spcPct val="35000"/>
            </a:spcAft>
          </a:pPr>
          <a:r>
            <a:rPr lang="en-US" sz="2500" kern="1200" dirty="0" smtClean="0"/>
            <a:t>Legislative Assembly (1791-1792) </a:t>
          </a:r>
          <a:endParaRPr lang="en-US" sz="2500" kern="1200" dirty="0"/>
        </a:p>
      </dsp:txBody>
      <dsp:txXfrm>
        <a:off x="447506" y="1232507"/>
        <a:ext cx="5688668" cy="665948"/>
      </dsp:txXfrm>
    </dsp:sp>
    <dsp:sp modelId="{8E8B02F7-AFFE-4463-9DAB-0D7E6563C4BB}">
      <dsp:nvSpPr>
        <dsp:cNvPr id="0" name=""/>
        <dsp:cNvSpPr/>
      </dsp:nvSpPr>
      <dsp:spPr>
        <a:xfrm>
          <a:off x="0" y="2699481"/>
          <a:ext cx="8229600"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470AA0-87E4-49B5-9FBC-26E5ABBCFAB0}">
      <dsp:nvSpPr>
        <dsp:cNvPr id="0" name=""/>
        <dsp:cNvSpPr/>
      </dsp:nvSpPr>
      <dsp:spPr>
        <a:xfrm>
          <a:off x="411480" y="2330481"/>
          <a:ext cx="576072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111250">
            <a:lnSpc>
              <a:spcPct val="90000"/>
            </a:lnSpc>
            <a:spcBef>
              <a:spcPct val="0"/>
            </a:spcBef>
            <a:spcAft>
              <a:spcPct val="35000"/>
            </a:spcAft>
          </a:pPr>
          <a:r>
            <a:rPr lang="en-US" sz="2500" kern="1200" dirty="0" smtClean="0"/>
            <a:t>Convention (1792-1795)</a:t>
          </a:r>
          <a:endParaRPr lang="en-US" sz="2500" kern="1200" dirty="0"/>
        </a:p>
      </dsp:txBody>
      <dsp:txXfrm>
        <a:off x="447506" y="2366507"/>
        <a:ext cx="5688668" cy="665948"/>
      </dsp:txXfrm>
    </dsp:sp>
    <dsp:sp modelId="{ED73FD08-31FD-420A-9CB9-251C025D40FA}">
      <dsp:nvSpPr>
        <dsp:cNvPr id="0" name=""/>
        <dsp:cNvSpPr/>
      </dsp:nvSpPr>
      <dsp:spPr>
        <a:xfrm>
          <a:off x="0" y="3833481"/>
          <a:ext cx="8229600" cy="63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48B7C6-78FF-40CA-B976-6B186AEEB211}">
      <dsp:nvSpPr>
        <dsp:cNvPr id="0" name=""/>
        <dsp:cNvSpPr/>
      </dsp:nvSpPr>
      <dsp:spPr>
        <a:xfrm>
          <a:off x="411480" y="3464481"/>
          <a:ext cx="5760720"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1111250">
            <a:lnSpc>
              <a:spcPct val="90000"/>
            </a:lnSpc>
            <a:spcBef>
              <a:spcPct val="0"/>
            </a:spcBef>
            <a:spcAft>
              <a:spcPct val="35000"/>
            </a:spcAft>
          </a:pPr>
          <a:r>
            <a:rPr lang="en-US" sz="2500" kern="1200" dirty="0" smtClean="0"/>
            <a:t>Directory (1795-1799)</a:t>
          </a:r>
          <a:endParaRPr lang="en-US" sz="2500" kern="1200" dirty="0"/>
        </a:p>
      </dsp:txBody>
      <dsp:txXfrm>
        <a:off x="447506" y="3500507"/>
        <a:ext cx="5688668" cy="6659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2B4FAB-FAD9-475A-84D7-7B080453D848}">
      <dsp:nvSpPr>
        <dsp:cNvPr id="0" name=""/>
        <dsp:cNvSpPr/>
      </dsp:nvSpPr>
      <dsp:spPr>
        <a:xfrm>
          <a:off x="0" y="142874"/>
          <a:ext cx="2714624" cy="16287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1.  What Paris building was stormed on July 14, 1789?</a:t>
          </a:r>
          <a:endParaRPr lang="en-US" sz="2100" kern="1200" dirty="0"/>
        </a:p>
      </dsp:txBody>
      <dsp:txXfrm>
        <a:off x="0" y="142874"/>
        <a:ext cx="2714624" cy="1628775"/>
      </dsp:txXfrm>
    </dsp:sp>
    <dsp:sp modelId="{CBEDDE42-18B5-4D99-B1D3-C26E6F7E2397}">
      <dsp:nvSpPr>
        <dsp:cNvPr id="0" name=""/>
        <dsp:cNvSpPr/>
      </dsp:nvSpPr>
      <dsp:spPr>
        <a:xfrm>
          <a:off x="2986087" y="142874"/>
          <a:ext cx="2714624" cy="16287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2.  What human rights were established in France by the </a:t>
          </a:r>
          <a:r>
            <a:rPr lang="en-US" sz="2100" i="1" kern="1200" dirty="0" smtClean="0"/>
            <a:t>Declaration of the Rights of Man</a:t>
          </a:r>
          <a:r>
            <a:rPr lang="en-US" sz="2100" i="0" kern="1200" dirty="0" smtClean="0"/>
            <a:t>?</a:t>
          </a:r>
          <a:endParaRPr lang="en-US" sz="2100" kern="1200" dirty="0"/>
        </a:p>
      </dsp:txBody>
      <dsp:txXfrm>
        <a:off x="2986087" y="142874"/>
        <a:ext cx="2714624" cy="1628775"/>
      </dsp:txXfrm>
    </dsp:sp>
    <dsp:sp modelId="{1D343DAD-AAD3-4287-AB61-8B5C3E73B331}">
      <dsp:nvSpPr>
        <dsp:cNvPr id="0" name=""/>
        <dsp:cNvSpPr/>
      </dsp:nvSpPr>
      <dsp:spPr>
        <a:xfrm>
          <a:off x="5972175" y="142874"/>
          <a:ext cx="2714624" cy="16287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3.  How did </a:t>
          </a:r>
          <a:r>
            <a:rPr lang="en-US" sz="2100" kern="1200" dirty="0" err="1" smtClean="0"/>
            <a:t>Olympe</a:t>
          </a:r>
          <a:r>
            <a:rPr lang="en-US" sz="2100" kern="1200" dirty="0" smtClean="0"/>
            <a:t> de Gouges fight for women’s rights?</a:t>
          </a:r>
          <a:endParaRPr lang="en-US" sz="2100" kern="1200" dirty="0"/>
        </a:p>
      </dsp:txBody>
      <dsp:txXfrm>
        <a:off x="5972175" y="142874"/>
        <a:ext cx="2714624" cy="1628775"/>
      </dsp:txXfrm>
    </dsp:sp>
    <dsp:sp modelId="{0484A0E2-FAC7-441C-A041-BA9F1CED081A}">
      <dsp:nvSpPr>
        <dsp:cNvPr id="0" name=""/>
        <dsp:cNvSpPr/>
      </dsp:nvSpPr>
      <dsp:spPr>
        <a:xfrm>
          <a:off x="0" y="2043112"/>
          <a:ext cx="2714624" cy="16287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4.  What were </a:t>
          </a:r>
          <a:r>
            <a:rPr lang="en-US" sz="2100" i="1" kern="1200" dirty="0" smtClean="0">
              <a:latin typeface="Calibri"/>
            </a:rPr>
            <a:t>émigrés</a:t>
          </a:r>
          <a:r>
            <a:rPr lang="en-US" sz="2100" kern="1200" dirty="0" smtClean="0">
              <a:latin typeface="Calibri"/>
            </a:rPr>
            <a:t>, and why did French revolutionaries view them as a threat?</a:t>
          </a:r>
          <a:r>
            <a:rPr lang="en-US" sz="2100" kern="1200" dirty="0" smtClean="0"/>
            <a:t>  </a:t>
          </a:r>
          <a:endParaRPr lang="en-US" sz="2100" kern="1200" dirty="0"/>
        </a:p>
      </dsp:txBody>
      <dsp:txXfrm>
        <a:off x="0" y="2043112"/>
        <a:ext cx="2714624" cy="1628775"/>
      </dsp:txXfrm>
    </dsp:sp>
    <dsp:sp modelId="{7A5BC684-CF8B-4AA5-B161-0D1D6E8B536F}">
      <dsp:nvSpPr>
        <dsp:cNvPr id="0" name=""/>
        <dsp:cNvSpPr/>
      </dsp:nvSpPr>
      <dsp:spPr>
        <a:xfrm>
          <a:off x="2986087" y="2043112"/>
          <a:ext cx="2714624" cy="16287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5.  Name and describe the two political parties that competed for power in revolutionary France.</a:t>
          </a:r>
          <a:endParaRPr lang="en-US" sz="2100" kern="1200" dirty="0"/>
        </a:p>
      </dsp:txBody>
      <dsp:txXfrm>
        <a:off x="2986087" y="2043112"/>
        <a:ext cx="2714624" cy="1628775"/>
      </dsp:txXfrm>
    </dsp:sp>
    <dsp:sp modelId="{64E10C23-0931-4FB8-B484-DE86E82B9ECB}">
      <dsp:nvSpPr>
        <dsp:cNvPr id="0" name=""/>
        <dsp:cNvSpPr/>
      </dsp:nvSpPr>
      <dsp:spPr>
        <a:xfrm>
          <a:off x="5972175" y="2043112"/>
          <a:ext cx="2714624" cy="16287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6.  What was the Committee of Public Safety?</a:t>
          </a:r>
          <a:endParaRPr lang="en-US" sz="2100" kern="1200" dirty="0"/>
        </a:p>
      </dsp:txBody>
      <dsp:txXfrm>
        <a:off x="5972175" y="2043112"/>
        <a:ext cx="2714624" cy="1628775"/>
      </dsp:txXfrm>
    </dsp:sp>
    <dsp:sp modelId="{B12B69EF-F27C-40A4-8424-B7334F79CA6E}">
      <dsp:nvSpPr>
        <dsp:cNvPr id="0" name=""/>
        <dsp:cNvSpPr/>
      </dsp:nvSpPr>
      <dsp:spPr>
        <a:xfrm>
          <a:off x="0" y="3943350"/>
          <a:ext cx="2714624" cy="16287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7.  Describe the Reign of Terror and explain how it eventually came to an end.</a:t>
          </a:r>
          <a:endParaRPr lang="en-US" sz="2100" kern="1200" dirty="0"/>
        </a:p>
      </dsp:txBody>
      <dsp:txXfrm>
        <a:off x="0" y="3943350"/>
        <a:ext cx="2714624" cy="1628775"/>
      </dsp:txXfrm>
    </dsp:sp>
    <dsp:sp modelId="{0604E1E9-4722-4A2B-A203-D4F36910D8BF}">
      <dsp:nvSpPr>
        <dsp:cNvPr id="0" name=""/>
        <dsp:cNvSpPr/>
      </dsp:nvSpPr>
      <dsp:spPr>
        <a:xfrm>
          <a:off x="2986087" y="3943350"/>
          <a:ext cx="2714624" cy="16287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8.  Were the “excesses” of the French Revolution justified?  Why or why not?</a:t>
          </a:r>
          <a:endParaRPr lang="en-US" sz="2100" kern="1200" dirty="0"/>
        </a:p>
      </dsp:txBody>
      <dsp:txXfrm>
        <a:off x="2986087" y="3943350"/>
        <a:ext cx="2714624" cy="1628775"/>
      </dsp:txXfrm>
    </dsp:sp>
    <dsp:sp modelId="{E3B38A89-E934-4633-B877-BE3B301E29D5}">
      <dsp:nvSpPr>
        <dsp:cNvPr id="0" name=""/>
        <dsp:cNvSpPr/>
      </dsp:nvSpPr>
      <dsp:spPr>
        <a:xfrm>
          <a:off x="5972175" y="3943350"/>
          <a:ext cx="2714624" cy="16287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9.  Looking back at the first half of 1789, could the French Revolution have been avoided?  If so, how?</a:t>
          </a:r>
          <a:endParaRPr lang="en-US" sz="2100" kern="1200" dirty="0"/>
        </a:p>
      </dsp:txBody>
      <dsp:txXfrm>
        <a:off x="5972175" y="3943350"/>
        <a:ext cx="2714624" cy="16287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5">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6">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0932BC-7668-E046-B198-76EFA33D3322}" type="datetimeFigureOut">
              <a:rPr lang="fr-FR" smtClean="0"/>
              <a:t>2015-11-24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0509F-3E65-454A-BCCD-1DF6B288F015}" type="slidenum">
              <a:rPr lang="fr-FR" smtClean="0"/>
              <a:t>‹#›</a:t>
            </a:fld>
            <a:endParaRPr lang="fr-FR"/>
          </a:p>
        </p:txBody>
      </p:sp>
    </p:spTree>
    <p:extLst>
      <p:ext uri="{BB962C8B-B14F-4D97-AF65-F5344CB8AC3E}">
        <p14:creationId xmlns:p14="http://schemas.microsoft.com/office/powerpoint/2010/main" val="1769890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charset="0"/>
                <a:ea typeface="ＭＳ Ｐゴシック" charset="-128"/>
              </a:defRPr>
            </a:lvl1pPr>
            <a:lvl2pPr marL="742950" indent="-285750" defTabSz="965200">
              <a:spcBef>
                <a:spcPct val="30000"/>
              </a:spcBef>
              <a:defRPr sz="1200">
                <a:solidFill>
                  <a:schemeClr val="tx1"/>
                </a:solidFill>
                <a:latin typeface="Times New Roman" charset="0"/>
                <a:ea typeface="ＭＳ Ｐゴシック" charset="-128"/>
              </a:defRPr>
            </a:lvl2pPr>
            <a:lvl3pPr marL="1143000" indent="-228600" defTabSz="965200">
              <a:spcBef>
                <a:spcPct val="30000"/>
              </a:spcBef>
              <a:defRPr sz="1200">
                <a:solidFill>
                  <a:schemeClr val="tx1"/>
                </a:solidFill>
                <a:latin typeface="Times New Roman" charset="0"/>
                <a:ea typeface="ＭＳ Ｐゴシック" charset="-128"/>
              </a:defRPr>
            </a:lvl3pPr>
            <a:lvl4pPr marL="1600200" indent="-228600" defTabSz="965200">
              <a:spcBef>
                <a:spcPct val="30000"/>
              </a:spcBef>
              <a:defRPr sz="1200">
                <a:solidFill>
                  <a:schemeClr val="tx1"/>
                </a:solidFill>
                <a:latin typeface="Times New Roman" charset="0"/>
                <a:ea typeface="ＭＳ Ｐゴシック" charset="-128"/>
              </a:defRPr>
            </a:lvl4pPr>
            <a:lvl5pPr marL="2057400" indent="-228600" defTabSz="965200">
              <a:spcBef>
                <a:spcPct val="30000"/>
              </a:spcBef>
              <a:defRPr sz="1200">
                <a:solidFill>
                  <a:schemeClr val="tx1"/>
                </a:solidFill>
                <a:latin typeface="Times New Roman" charset="0"/>
                <a:ea typeface="ＭＳ Ｐゴシック" charset="-128"/>
              </a:defRPr>
            </a:lvl5pPr>
            <a:lvl6pPr marL="2514600" indent="-228600" defTabSz="9652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defTabSz="9652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defTabSz="9652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defTabSz="9652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r>
              <a:rPr lang="en-US" altLang="fr-FR" sz="1300"/>
              <a:t>S</a:t>
            </a:r>
            <a:fld id="{E31C8F46-7FCB-B245-BD4C-5E0FD9C413B8}" type="slidenum">
              <a:rPr lang="en-US" altLang="fr-FR" sz="1300"/>
              <a:pPr>
                <a:spcBef>
                  <a:spcPct val="0"/>
                </a:spcBef>
              </a:pPr>
              <a:t>3</a:t>
            </a:fld>
            <a:endParaRPr lang="en-US" altLang="fr-FR" sz="130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fr-FR">
                <a:ea typeface="ＭＳ Ｐゴシック" charset="-128"/>
              </a:rPr>
              <a:t>After the execution of the king, the National Convention declared war on Britain and Holland, who had joined the First Coalition against France (Spain later joined the Coalition as well). Meanwhile in the spring of 1793, a pro-monarchy revolt broke out in the region of La Vendee in the French countryside. In order to deal with the crisis, the National Convention created a Committee of Public Safety, which was given broad powers in order to cease the uprising. Initially headed by Danton, the Committee ended up ruling with almost dictatorial power for about a year. This development ultimately proved fatal for the Revolution.</a:t>
            </a:r>
          </a:p>
          <a:p>
            <a:pPr eaLnBrk="1" hangingPunct="1"/>
            <a:endParaRPr lang="en-US" altLang="fr-FR">
              <a:ea typeface="ＭＳ Ｐゴシック" charset="-128"/>
            </a:endParaRPr>
          </a:p>
          <a:p>
            <a:pPr eaLnBrk="1" hangingPunct="1"/>
            <a:r>
              <a:rPr lang="en-US" altLang="fr-FR">
                <a:ea typeface="ＭＳ Ｐゴシック" charset="-128"/>
              </a:rPr>
              <a:t>The duties of the Committee of Public Safety seemed mundane enough at first. The Committee was charged with the tasks of drafting conscriptees into the French army via the </a:t>
            </a:r>
            <a:r>
              <a:rPr lang="en-US" altLang="fr-FR" i="1">
                <a:ea typeface="ＭＳ Ｐゴシック" charset="-128"/>
              </a:rPr>
              <a:t>levee en masse.</a:t>
            </a:r>
            <a:r>
              <a:rPr lang="en-US" altLang="fr-FR">
                <a:ea typeface="ＭＳ Ｐゴシック" charset="-128"/>
              </a:rPr>
              <a:t> The Committee soon went beyond this, however, and rapidly expanded its authority in order to safeguard the revolution. Its leading members were Danton, Marat, and Robespierre. Initially, Danton dominated the committee; however, he began to advocate more conciliatory policies and by the summer of 1793, he had been replaced by Robespierre and the more radical Jacobins. Robespierre would transform the committee into an instrument by which he could rid himself of rivals and enemies. He used the power of the Committee to more or less seize control of the National Convention, which he then induced to give the committee even more power. By this point, the Committee was essentially a dictatorship. </a:t>
            </a:r>
          </a:p>
        </p:txBody>
      </p:sp>
    </p:spTree>
    <p:extLst>
      <p:ext uri="{BB962C8B-B14F-4D97-AF65-F5344CB8AC3E}">
        <p14:creationId xmlns:p14="http://schemas.microsoft.com/office/powerpoint/2010/main" val="1793134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fr-FR" altLang="fr-FR">
              <a:ea typeface="ＭＳ Ｐゴシック"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F4CA31A3-6733-A94F-97EA-E50C3EEDA41E}" type="slidenum">
              <a:rPr lang="en-US" altLang="fr-FR"/>
              <a:pPr>
                <a:spcBef>
                  <a:spcPct val="0"/>
                </a:spcBef>
              </a:pPr>
              <a:t>10</a:t>
            </a:fld>
            <a:endParaRPr lang="en-US" altLang="fr-FR"/>
          </a:p>
        </p:txBody>
      </p:sp>
    </p:spTree>
    <p:extLst>
      <p:ext uri="{BB962C8B-B14F-4D97-AF65-F5344CB8AC3E}">
        <p14:creationId xmlns:p14="http://schemas.microsoft.com/office/powerpoint/2010/main" val="1319650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3389DEB1-5257-47D1-9AEE-39873B7C9057}" type="slidenum">
              <a:rPr lang="en-CA" smtClean="0">
                <a:solidFill>
                  <a:srgbClr val="000000"/>
                </a:solidFill>
              </a:rPr>
              <a:pPr/>
              <a:t>15</a:t>
            </a:fld>
            <a:endParaRPr lang="en-CA">
              <a:solidFill>
                <a:srgbClr val="000000"/>
              </a:solidFill>
            </a:endParaRPr>
          </a:p>
        </p:txBody>
      </p:sp>
    </p:spTree>
    <p:extLst>
      <p:ext uri="{BB962C8B-B14F-4D97-AF65-F5344CB8AC3E}">
        <p14:creationId xmlns:p14="http://schemas.microsoft.com/office/powerpoint/2010/main" val="1818678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47CA8D-C9F7-447B-8DC9-7B209C5A3598}" type="slidenum">
              <a:rPr lang="en-CA">
                <a:solidFill>
                  <a:srgbClr val="000000"/>
                </a:solidFill>
              </a:rPr>
              <a:pPr/>
              <a:t>19</a:t>
            </a:fld>
            <a:endParaRPr lang="en-CA">
              <a:solidFill>
                <a:srgbClr val="000000"/>
              </a:solidFill>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43063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spcBef>
                <a:spcPct val="30000"/>
              </a:spcBef>
              <a:defRPr sz="1200">
                <a:solidFill>
                  <a:schemeClr val="tx1"/>
                </a:solidFill>
                <a:latin typeface="Times New Roman" charset="0"/>
                <a:ea typeface="ＭＳ Ｐゴシック" charset="-128"/>
              </a:defRPr>
            </a:lvl1pPr>
            <a:lvl2pPr marL="742950" indent="-285750" defTabSz="965200">
              <a:spcBef>
                <a:spcPct val="30000"/>
              </a:spcBef>
              <a:defRPr sz="1200">
                <a:solidFill>
                  <a:schemeClr val="tx1"/>
                </a:solidFill>
                <a:latin typeface="Times New Roman" charset="0"/>
                <a:ea typeface="ＭＳ Ｐゴシック" charset="-128"/>
              </a:defRPr>
            </a:lvl2pPr>
            <a:lvl3pPr marL="1143000" indent="-228600" defTabSz="965200">
              <a:spcBef>
                <a:spcPct val="30000"/>
              </a:spcBef>
              <a:defRPr sz="1200">
                <a:solidFill>
                  <a:schemeClr val="tx1"/>
                </a:solidFill>
                <a:latin typeface="Times New Roman" charset="0"/>
                <a:ea typeface="ＭＳ Ｐゴシック" charset="-128"/>
              </a:defRPr>
            </a:lvl3pPr>
            <a:lvl4pPr marL="1600200" indent="-228600" defTabSz="965200">
              <a:spcBef>
                <a:spcPct val="30000"/>
              </a:spcBef>
              <a:defRPr sz="1200">
                <a:solidFill>
                  <a:schemeClr val="tx1"/>
                </a:solidFill>
                <a:latin typeface="Times New Roman" charset="0"/>
                <a:ea typeface="ＭＳ Ｐゴシック" charset="-128"/>
              </a:defRPr>
            </a:lvl4pPr>
            <a:lvl5pPr marL="2057400" indent="-228600" defTabSz="965200">
              <a:spcBef>
                <a:spcPct val="30000"/>
              </a:spcBef>
              <a:defRPr sz="1200">
                <a:solidFill>
                  <a:schemeClr val="tx1"/>
                </a:solidFill>
                <a:latin typeface="Times New Roman" charset="0"/>
                <a:ea typeface="ＭＳ Ｐゴシック" charset="-128"/>
              </a:defRPr>
            </a:lvl5pPr>
            <a:lvl6pPr marL="2514600" indent="-228600" defTabSz="9652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defTabSz="9652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defTabSz="9652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defTabSz="965200" eaLnBrk="0" fontAlgn="base" hangingPunct="0">
              <a:spcBef>
                <a:spcPct val="30000"/>
              </a:spcBef>
              <a:spcAft>
                <a:spcPct val="0"/>
              </a:spcAft>
              <a:defRPr sz="1200">
                <a:solidFill>
                  <a:schemeClr val="tx1"/>
                </a:solidFill>
                <a:latin typeface="Times New Roman" charset="0"/>
                <a:ea typeface="ＭＳ Ｐゴシック" charset="-128"/>
              </a:defRPr>
            </a:lvl9pPr>
          </a:lstStyle>
          <a:p>
            <a:pPr>
              <a:spcBef>
                <a:spcPct val="0"/>
              </a:spcBef>
            </a:pPr>
            <a:r>
              <a:rPr lang="en-US" altLang="fr-FR" sz="1300"/>
              <a:t>S</a:t>
            </a:r>
            <a:fld id="{8B72052D-24D0-8943-B110-AE1D85C45CC3}" type="slidenum">
              <a:rPr lang="en-US" altLang="fr-FR" sz="1300"/>
              <a:pPr>
                <a:spcBef>
                  <a:spcPct val="0"/>
                </a:spcBef>
              </a:pPr>
              <a:t>21</a:t>
            </a:fld>
            <a:endParaRPr lang="en-US" altLang="fr-FR" sz="130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fr-FR">
                <a:ea typeface="ＭＳ Ｐゴシック" charset="-128"/>
              </a:rPr>
              <a:t>The Directory</a:t>
            </a:r>
            <a:r>
              <a:rPr lang="ja-JP" altLang="en-US">
                <a:latin typeface="Arial" charset="0"/>
                <a:ea typeface="ＭＳ Ｐゴシック" charset="-128"/>
              </a:rPr>
              <a:t>’</a:t>
            </a:r>
            <a:r>
              <a:rPr lang="en-US" altLang="ja-JP">
                <a:ea typeface="ＭＳ Ｐゴシック" charset="-128"/>
              </a:rPr>
              <a:t>s tenure was marked by scandal, financial troubles, and political strife. It promoted middle class interests, which irritated the working poor. Combined with runaway inflation and food shortages, the people of Paris rebelled once again. The Directory had to call in the army to put down the riots. One such riot in 1795 was ended by the intervention of the army under the leadership of Napoleon Bonaparte. As a reward for his actions, Napoleon was given command of French forces fighting the Austrians in Italy.</a:t>
            </a:r>
            <a:endParaRPr lang="en-US" altLang="fr-FR">
              <a:ea typeface="ＭＳ Ｐゴシック" charset="-128"/>
            </a:endParaRPr>
          </a:p>
        </p:txBody>
      </p:sp>
    </p:spTree>
    <p:extLst>
      <p:ext uri="{BB962C8B-B14F-4D97-AF65-F5344CB8AC3E}">
        <p14:creationId xmlns:p14="http://schemas.microsoft.com/office/powerpoint/2010/main" val="671847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3389DEB1-5257-47D1-9AEE-39873B7C9057}" type="slidenum">
              <a:rPr lang="en-CA" smtClean="0">
                <a:solidFill>
                  <a:srgbClr val="000000"/>
                </a:solidFill>
              </a:rPr>
              <a:pPr/>
              <a:t>23</a:t>
            </a:fld>
            <a:endParaRPr lang="en-CA">
              <a:solidFill>
                <a:srgbClr val="000000"/>
              </a:solidFill>
            </a:endParaRPr>
          </a:p>
        </p:txBody>
      </p:sp>
    </p:spTree>
    <p:extLst>
      <p:ext uri="{BB962C8B-B14F-4D97-AF65-F5344CB8AC3E}">
        <p14:creationId xmlns:p14="http://schemas.microsoft.com/office/powerpoint/2010/main" val="1893794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CA" smtClean="0"/>
              <a:t>Cliquez et modifiez le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AA7A2EF0-6E66-3A49-9A3B-474FE8CBF7B0}" type="datetimeFigureOut">
              <a:rPr lang="fr-FR" smtClean="0"/>
              <a:t>2015-11-24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C8E9666-B5FB-A341-B3A1-DC502D7495D6}" type="slidenum">
              <a:rPr lang="fr-FR" smtClean="0"/>
              <a:t>‹#›</a:t>
            </a:fld>
            <a:endParaRPr lang="fr-FR"/>
          </a:p>
        </p:txBody>
      </p:sp>
    </p:spTree>
    <p:extLst>
      <p:ext uri="{BB962C8B-B14F-4D97-AF65-F5344CB8AC3E}">
        <p14:creationId xmlns:p14="http://schemas.microsoft.com/office/powerpoint/2010/main" val="1019464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p>
            <a:fld id="{AA7A2EF0-6E66-3A49-9A3B-474FE8CBF7B0}" type="datetimeFigureOut">
              <a:rPr lang="fr-FR" smtClean="0"/>
              <a:t>2015-11-24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C8E9666-B5FB-A341-B3A1-DC502D7495D6}" type="slidenum">
              <a:rPr lang="fr-FR" smtClean="0"/>
              <a:t>‹#›</a:t>
            </a:fld>
            <a:endParaRPr lang="fr-FR"/>
          </a:p>
        </p:txBody>
      </p:sp>
    </p:spTree>
    <p:extLst>
      <p:ext uri="{BB962C8B-B14F-4D97-AF65-F5344CB8AC3E}">
        <p14:creationId xmlns:p14="http://schemas.microsoft.com/office/powerpoint/2010/main" val="39475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CA" smtClean="0"/>
              <a:t>Cliquez et modifiez le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p>
            <a:fld id="{AA7A2EF0-6E66-3A49-9A3B-474FE8CBF7B0}" type="datetimeFigureOut">
              <a:rPr lang="fr-FR" smtClean="0"/>
              <a:t>2015-11-24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C8E9666-B5FB-A341-B3A1-DC502D7495D6}" type="slidenum">
              <a:rPr lang="fr-FR" smtClean="0"/>
              <a:t>‹#›</a:t>
            </a:fld>
            <a:endParaRPr lang="fr-FR"/>
          </a:p>
        </p:txBody>
      </p:sp>
    </p:spTree>
    <p:extLst>
      <p:ext uri="{BB962C8B-B14F-4D97-AF65-F5344CB8AC3E}">
        <p14:creationId xmlns:p14="http://schemas.microsoft.com/office/powerpoint/2010/main" val="2034420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4F2E08-9456-9446-AC7B-894F59FFCB8C}" type="slidenum">
              <a:rPr lang="en-US" altLang="fr-FR"/>
              <a:pPr>
                <a:defRPr/>
              </a:pPr>
              <a:t>‹#›</a:t>
            </a:fld>
            <a:endParaRPr lang="en-US" altLang="fr-FR"/>
          </a:p>
        </p:txBody>
      </p:sp>
    </p:spTree>
    <p:extLst>
      <p:ext uri="{BB962C8B-B14F-4D97-AF65-F5344CB8AC3E}">
        <p14:creationId xmlns:p14="http://schemas.microsoft.com/office/powerpoint/2010/main" val="1845533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smtClean="0"/>
          </a:p>
        </p:txBody>
      </p:sp>
      <p:sp>
        <p:nvSpPr>
          <p:cNvPr id="4" name="Text Placeholder 3"/>
          <p:cNvSpPr>
            <a:spLocks noGrp="1"/>
          </p:cNvSpPr>
          <p:nvPr>
            <p:ph type="body"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6968CC-3602-8242-A589-E6FF14673F20}" type="slidenum">
              <a:rPr lang="en-US" altLang="fr-FR"/>
              <a:pPr>
                <a:defRPr/>
              </a:pPr>
              <a:t>‹#›</a:t>
            </a:fld>
            <a:endParaRPr lang="en-US" altLang="fr-FR"/>
          </a:p>
        </p:txBody>
      </p:sp>
    </p:spTree>
    <p:extLst>
      <p:ext uri="{BB962C8B-B14F-4D97-AF65-F5344CB8AC3E}">
        <p14:creationId xmlns:p14="http://schemas.microsoft.com/office/powerpoint/2010/main" val="1101544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contenu 2"/>
          <p:cNvSpPr>
            <a:spLocks noGrp="1"/>
          </p:cNvSpPr>
          <p:nvPr>
            <p:ph idx="1"/>
          </p:nvPr>
        </p:nvSpPr>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10"/>
          </p:nvPr>
        </p:nvSpPr>
        <p:spPr/>
        <p:txBody>
          <a:bodyPr/>
          <a:lstStyle/>
          <a:p>
            <a:fld id="{AA7A2EF0-6E66-3A49-9A3B-474FE8CBF7B0}" type="datetimeFigureOut">
              <a:rPr lang="fr-FR" smtClean="0"/>
              <a:t>2015-11-24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C8E9666-B5FB-A341-B3A1-DC502D7495D6}" type="slidenum">
              <a:rPr lang="fr-FR" smtClean="0"/>
              <a:t>‹#›</a:t>
            </a:fld>
            <a:endParaRPr lang="fr-FR"/>
          </a:p>
        </p:txBody>
      </p:sp>
    </p:spTree>
    <p:extLst>
      <p:ext uri="{BB962C8B-B14F-4D97-AF65-F5344CB8AC3E}">
        <p14:creationId xmlns:p14="http://schemas.microsoft.com/office/powerpoint/2010/main" val="1660890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CA" smtClean="0"/>
              <a:t>Cliquez et modifiez le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smtClean="0"/>
              <a:t>Cliquez pour modifier les styles du texte du masque</a:t>
            </a:r>
          </a:p>
        </p:txBody>
      </p:sp>
      <p:sp>
        <p:nvSpPr>
          <p:cNvPr id="4" name="Espace réservé de la date 3"/>
          <p:cNvSpPr>
            <a:spLocks noGrp="1"/>
          </p:cNvSpPr>
          <p:nvPr>
            <p:ph type="dt" sz="half" idx="10"/>
          </p:nvPr>
        </p:nvSpPr>
        <p:spPr/>
        <p:txBody>
          <a:bodyPr/>
          <a:lstStyle/>
          <a:p>
            <a:fld id="{AA7A2EF0-6E66-3A49-9A3B-474FE8CBF7B0}" type="datetimeFigureOut">
              <a:rPr lang="fr-FR" smtClean="0"/>
              <a:t>2015-11-24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C8E9666-B5FB-A341-B3A1-DC502D7495D6}" type="slidenum">
              <a:rPr lang="fr-FR" smtClean="0"/>
              <a:t>‹#›</a:t>
            </a:fld>
            <a:endParaRPr lang="fr-FR"/>
          </a:p>
        </p:txBody>
      </p:sp>
    </p:spTree>
    <p:extLst>
      <p:ext uri="{BB962C8B-B14F-4D97-AF65-F5344CB8AC3E}">
        <p14:creationId xmlns:p14="http://schemas.microsoft.com/office/powerpoint/2010/main" val="1587282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5" name="Espace réservé de la date 4"/>
          <p:cNvSpPr>
            <a:spLocks noGrp="1"/>
          </p:cNvSpPr>
          <p:nvPr>
            <p:ph type="dt" sz="half" idx="10"/>
          </p:nvPr>
        </p:nvSpPr>
        <p:spPr/>
        <p:txBody>
          <a:bodyPr/>
          <a:lstStyle/>
          <a:p>
            <a:fld id="{AA7A2EF0-6E66-3A49-9A3B-474FE8CBF7B0}" type="datetimeFigureOut">
              <a:rPr lang="fr-FR" smtClean="0"/>
              <a:t>2015-11-24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C8E9666-B5FB-A341-B3A1-DC502D7495D6}" type="slidenum">
              <a:rPr lang="fr-FR" smtClean="0"/>
              <a:t>‹#›</a:t>
            </a:fld>
            <a:endParaRPr lang="fr-FR"/>
          </a:p>
        </p:txBody>
      </p:sp>
    </p:spTree>
    <p:extLst>
      <p:ext uri="{BB962C8B-B14F-4D97-AF65-F5344CB8AC3E}">
        <p14:creationId xmlns:p14="http://schemas.microsoft.com/office/powerpoint/2010/main" val="1408677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CA" smtClean="0"/>
              <a:t>Cliquez et modifiez le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7" name="Espace réservé de la date 6"/>
          <p:cNvSpPr>
            <a:spLocks noGrp="1"/>
          </p:cNvSpPr>
          <p:nvPr>
            <p:ph type="dt" sz="half" idx="10"/>
          </p:nvPr>
        </p:nvSpPr>
        <p:spPr/>
        <p:txBody>
          <a:bodyPr/>
          <a:lstStyle/>
          <a:p>
            <a:fld id="{AA7A2EF0-6E66-3A49-9A3B-474FE8CBF7B0}" type="datetimeFigureOut">
              <a:rPr lang="fr-FR" smtClean="0"/>
              <a:t>2015-11-24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C8E9666-B5FB-A341-B3A1-DC502D7495D6}" type="slidenum">
              <a:rPr lang="fr-FR" smtClean="0"/>
              <a:t>‹#›</a:t>
            </a:fld>
            <a:endParaRPr lang="fr-FR"/>
          </a:p>
        </p:txBody>
      </p:sp>
    </p:spTree>
    <p:extLst>
      <p:ext uri="{BB962C8B-B14F-4D97-AF65-F5344CB8AC3E}">
        <p14:creationId xmlns:p14="http://schemas.microsoft.com/office/powerpoint/2010/main" val="1781085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mtClean="0"/>
              <a:t>Cliquez et modifiez le titre</a:t>
            </a:r>
            <a:endParaRPr lang="fr-FR"/>
          </a:p>
        </p:txBody>
      </p:sp>
      <p:sp>
        <p:nvSpPr>
          <p:cNvPr id="3" name="Espace réservé de la date 2"/>
          <p:cNvSpPr>
            <a:spLocks noGrp="1"/>
          </p:cNvSpPr>
          <p:nvPr>
            <p:ph type="dt" sz="half" idx="10"/>
          </p:nvPr>
        </p:nvSpPr>
        <p:spPr/>
        <p:txBody>
          <a:bodyPr/>
          <a:lstStyle/>
          <a:p>
            <a:fld id="{AA7A2EF0-6E66-3A49-9A3B-474FE8CBF7B0}" type="datetimeFigureOut">
              <a:rPr lang="fr-FR" smtClean="0"/>
              <a:t>2015-11-24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C8E9666-B5FB-A341-B3A1-DC502D7495D6}" type="slidenum">
              <a:rPr lang="fr-FR" smtClean="0"/>
              <a:t>‹#›</a:t>
            </a:fld>
            <a:endParaRPr lang="fr-FR"/>
          </a:p>
        </p:txBody>
      </p:sp>
    </p:spTree>
    <p:extLst>
      <p:ext uri="{BB962C8B-B14F-4D97-AF65-F5344CB8AC3E}">
        <p14:creationId xmlns:p14="http://schemas.microsoft.com/office/powerpoint/2010/main" val="923846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7A2EF0-6E66-3A49-9A3B-474FE8CBF7B0}" type="datetimeFigureOut">
              <a:rPr lang="fr-FR" smtClean="0"/>
              <a:t>2015-11-24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C8E9666-B5FB-A341-B3A1-DC502D7495D6}" type="slidenum">
              <a:rPr lang="fr-FR" smtClean="0"/>
              <a:t>‹#›</a:t>
            </a:fld>
            <a:endParaRPr lang="fr-FR"/>
          </a:p>
        </p:txBody>
      </p:sp>
    </p:spTree>
    <p:extLst>
      <p:ext uri="{BB962C8B-B14F-4D97-AF65-F5344CB8AC3E}">
        <p14:creationId xmlns:p14="http://schemas.microsoft.com/office/powerpoint/2010/main" val="776920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CA" smtClean="0"/>
              <a:t>Cliquez et modifiez le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smtClean="0"/>
              <a:t>Cliquez pour modifier les styles du texte du masque</a:t>
            </a:r>
          </a:p>
        </p:txBody>
      </p:sp>
      <p:sp>
        <p:nvSpPr>
          <p:cNvPr id="5" name="Espace réservé de la date 4"/>
          <p:cNvSpPr>
            <a:spLocks noGrp="1"/>
          </p:cNvSpPr>
          <p:nvPr>
            <p:ph type="dt" sz="half" idx="10"/>
          </p:nvPr>
        </p:nvSpPr>
        <p:spPr/>
        <p:txBody>
          <a:bodyPr/>
          <a:lstStyle/>
          <a:p>
            <a:fld id="{AA7A2EF0-6E66-3A49-9A3B-474FE8CBF7B0}" type="datetimeFigureOut">
              <a:rPr lang="fr-FR" smtClean="0"/>
              <a:t>2015-11-24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C8E9666-B5FB-A341-B3A1-DC502D7495D6}" type="slidenum">
              <a:rPr lang="fr-FR" smtClean="0"/>
              <a:t>‹#›</a:t>
            </a:fld>
            <a:endParaRPr lang="fr-FR"/>
          </a:p>
        </p:txBody>
      </p:sp>
    </p:spTree>
    <p:extLst>
      <p:ext uri="{BB962C8B-B14F-4D97-AF65-F5344CB8AC3E}">
        <p14:creationId xmlns:p14="http://schemas.microsoft.com/office/powerpoint/2010/main" val="1004656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CA" smtClean="0"/>
              <a:t>Cliquez et modifiez le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smtClean="0"/>
              <a:t>Cliquez pour modifier les styles du texte du masque</a:t>
            </a:r>
          </a:p>
        </p:txBody>
      </p:sp>
      <p:sp>
        <p:nvSpPr>
          <p:cNvPr id="5" name="Espace réservé de la date 4"/>
          <p:cNvSpPr>
            <a:spLocks noGrp="1"/>
          </p:cNvSpPr>
          <p:nvPr>
            <p:ph type="dt" sz="half" idx="10"/>
          </p:nvPr>
        </p:nvSpPr>
        <p:spPr/>
        <p:txBody>
          <a:bodyPr/>
          <a:lstStyle/>
          <a:p>
            <a:fld id="{AA7A2EF0-6E66-3A49-9A3B-474FE8CBF7B0}" type="datetimeFigureOut">
              <a:rPr lang="fr-FR" smtClean="0"/>
              <a:t>2015-11-24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C8E9666-B5FB-A341-B3A1-DC502D7495D6}" type="slidenum">
              <a:rPr lang="fr-FR" smtClean="0"/>
              <a:t>‹#›</a:t>
            </a:fld>
            <a:endParaRPr lang="fr-FR"/>
          </a:p>
        </p:txBody>
      </p:sp>
    </p:spTree>
    <p:extLst>
      <p:ext uri="{BB962C8B-B14F-4D97-AF65-F5344CB8AC3E}">
        <p14:creationId xmlns:p14="http://schemas.microsoft.com/office/powerpoint/2010/main" val="17425728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74000"/>
            <a:lum/>
          </a:blip>
          <a:srcRect/>
          <a:tile tx="0" ty="0" sx="100000" sy="100000" flip="none" algn="tl"/>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smtClean="0"/>
              <a:t>Cliquez et modifiez le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7A2EF0-6E66-3A49-9A3B-474FE8CBF7B0}" type="datetimeFigureOut">
              <a:rPr lang="fr-FR" smtClean="0"/>
              <a:t>2015-11-24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8E9666-B5FB-A341-B3A1-DC502D7495D6}" type="slidenum">
              <a:rPr lang="fr-FR" smtClean="0"/>
              <a:t>‹#›</a:t>
            </a:fld>
            <a:endParaRPr lang="fr-FR"/>
          </a:p>
        </p:txBody>
      </p:sp>
    </p:spTree>
    <p:extLst>
      <p:ext uri="{BB962C8B-B14F-4D97-AF65-F5344CB8AC3E}">
        <p14:creationId xmlns:p14="http://schemas.microsoft.com/office/powerpoint/2010/main" val="1317529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 Id="rId3" Type="http://schemas.openxmlformats.org/officeDocument/2006/relationships/image" Target="../media/image20.tiff"/></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 Id="rId3" Type="http://schemas.openxmlformats.org/officeDocument/2006/relationships/image" Target="../media/image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76703" y="1816046"/>
            <a:ext cx="9144000" cy="2387600"/>
          </a:xfrm>
        </p:spPr>
        <p:txBody>
          <a:bodyPr/>
          <a:lstStyle/>
          <a:p>
            <a:r>
              <a:rPr lang="en-CA" dirty="0" smtClean="0">
                <a:solidFill>
                  <a:schemeClr val="bg1"/>
                </a:solidFill>
              </a:rPr>
              <a:t>Lesson 12 </a:t>
            </a:r>
            <a:br>
              <a:rPr lang="en-CA" dirty="0" smtClean="0">
                <a:solidFill>
                  <a:schemeClr val="bg1"/>
                </a:solidFill>
              </a:rPr>
            </a:br>
            <a:r>
              <a:rPr lang="en-CA" dirty="0" smtClean="0">
                <a:solidFill>
                  <a:schemeClr val="bg1"/>
                </a:solidFill>
              </a:rPr>
              <a:t>Reign of terror - Directory</a:t>
            </a:r>
            <a:endParaRPr lang="en-CA" dirty="0">
              <a:solidFill>
                <a:schemeClr val="bg1"/>
              </a:solidFill>
            </a:endParaRPr>
          </a:p>
        </p:txBody>
      </p:sp>
    </p:spTree>
    <p:extLst>
      <p:ext uri="{BB962C8B-B14F-4D97-AF65-F5344CB8AC3E}">
        <p14:creationId xmlns:p14="http://schemas.microsoft.com/office/powerpoint/2010/main" val="83857862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340659" y="304800"/>
            <a:ext cx="10774031" cy="6010835"/>
          </a:xfrm>
        </p:spPr>
        <p:txBody>
          <a:bodyPr>
            <a:normAutofit/>
          </a:bodyPr>
          <a:lstStyle/>
          <a:p>
            <a:pPr eaLnBrk="1" hangingPunct="1">
              <a:lnSpc>
                <a:spcPct val="80000"/>
              </a:lnSpc>
            </a:pPr>
            <a:endParaRPr lang="en-US" altLang="fr-FR" sz="2500" b="1" dirty="0" smtClean="0">
              <a:solidFill>
                <a:schemeClr val="bg1"/>
              </a:solidFill>
              <a:ea typeface="ＭＳ Ｐゴシック" charset="-128"/>
            </a:endParaRPr>
          </a:p>
          <a:p>
            <a:pPr marL="0" indent="0">
              <a:lnSpc>
                <a:spcPct val="80000"/>
              </a:lnSpc>
              <a:buNone/>
            </a:pPr>
            <a:r>
              <a:rPr lang="en-US" altLang="fr-FR" sz="3600" dirty="0" smtClean="0">
                <a:solidFill>
                  <a:schemeClr val="bg1"/>
                </a:solidFill>
                <a:ea typeface="ＭＳ Ｐゴシック" charset="-128"/>
              </a:rPr>
              <a:t>Members of the </a:t>
            </a:r>
            <a:r>
              <a:rPr lang="en-US" altLang="fr-FR" sz="3600" b="1" dirty="0" err="1" smtClean="0">
                <a:solidFill>
                  <a:srgbClr val="FFFF00"/>
                </a:solidFill>
                <a:ea typeface="ＭＳ Ｐゴシック" charset="-128"/>
              </a:rPr>
              <a:t>Girondist</a:t>
            </a:r>
            <a:r>
              <a:rPr lang="en-US" altLang="fr-FR" sz="3600" dirty="0" smtClean="0">
                <a:solidFill>
                  <a:srgbClr val="FFFF00"/>
                </a:solidFill>
                <a:ea typeface="ＭＳ Ｐゴシック" charset="-128"/>
              </a:rPr>
              <a:t> </a:t>
            </a:r>
            <a:r>
              <a:rPr lang="en-US" altLang="fr-FR" sz="3600" dirty="0" smtClean="0">
                <a:solidFill>
                  <a:schemeClr val="bg1"/>
                </a:solidFill>
                <a:ea typeface="ＭＳ Ｐゴシック" charset="-128"/>
              </a:rPr>
              <a:t>political party </a:t>
            </a:r>
            <a:r>
              <a:rPr lang="en-US" altLang="fr-FR" sz="3600" dirty="0" smtClean="0">
                <a:solidFill>
                  <a:srgbClr val="92D050"/>
                </a:solidFill>
                <a:ea typeface="ＭＳ Ｐゴシック" charset="-128"/>
              </a:rPr>
              <a:t>tried to end the </a:t>
            </a:r>
            <a:r>
              <a:rPr lang="en-US" altLang="fr-FR" sz="3600" b="1" dirty="0" smtClean="0">
                <a:solidFill>
                  <a:srgbClr val="92D050"/>
                </a:solidFill>
                <a:ea typeface="ＭＳ Ｐゴシック" charset="-128"/>
              </a:rPr>
              <a:t>Reign of Terror</a:t>
            </a:r>
            <a:r>
              <a:rPr lang="en-US" altLang="fr-FR" sz="3600" dirty="0" smtClean="0">
                <a:solidFill>
                  <a:schemeClr val="bg1"/>
                </a:solidFill>
                <a:ea typeface="ＭＳ Ｐゴシック" charset="-128"/>
              </a:rPr>
              <a:t> initiated by the </a:t>
            </a:r>
            <a:r>
              <a:rPr lang="en-US" altLang="fr-FR" sz="3600" b="1" dirty="0" smtClean="0">
                <a:solidFill>
                  <a:srgbClr val="FFFF00"/>
                </a:solidFill>
                <a:ea typeface="ＭＳ Ｐゴシック" charset="-128"/>
              </a:rPr>
              <a:t>Jacobin</a:t>
            </a:r>
            <a:r>
              <a:rPr lang="en-US" altLang="fr-FR" sz="3600" dirty="0" smtClean="0">
                <a:solidFill>
                  <a:srgbClr val="FFFF00"/>
                </a:solidFill>
                <a:ea typeface="ＭＳ Ｐゴシック" charset="-128"/>
              </a:rPr>
              <a:t> </a:t>
            </a:r>
            <a:r>
              <a:rPr lang="en-US" altLang="fr-FR" sz="3600" dirty="0" smtClean="0">
                <a:solidFill>
                  <a:schemeClr val="bg1"/>
                </a:solidFill>
                <a:ea typeface="ＭＳ Ｐゴシック" charset="-128"/>
              </a:rPr>
              <a:t>political party</a:t>
            </a:r>
          </a:p>
          <a:p>
            <a:pPr marL="0" indent="0">
              <a:lnSpc>
                <a:spcPct val="80000"/>
              </a:lnSpc>
              <a:buNone/>
            </a:pPr>
            <a:endParaRPr lang="en-US" altLang="fr-FR" sz="3600" dirty="0" smtClean="0">
              <a:solidFill>
                <a:schemeClr val="bg1"/>
              </a:solidFill>
              <a:ea typeface="ＭＳ Ｐゴシック" charset="-128"/>
            </a:endParaRPr>
          </a:p>
          <a:p>
            <a:pPr marL="0" indent="0">
              <a:lnSpc>
                <a:spcPct val="80000"/>
              </a:lnSpc>
              <a:buNone/>
            </a:pPr>
            <a:r>
              <a:rPr lang="en-US" altLang="fr-FR" sz="3600" dirty="0" smtClean="0">
                <a:solidFill>
                  <a:schemeClr val="bg1"/>
                </a:solidFill>
                <a:ea typeface="ＭＳ Ｐゴシック" charset="-128"/>
              </a:rPr>
              <a:t>This opposition to the </a:t>
            </a:r>
          </a:p>
          <a:p>
            <a:pPr marL="0" indent="0">
              <a:lnSpc>
                <a:spcPct val="80000"/>
              </a:lnSpc>
              <a:buNone/>
            </a:pPr>
            <a:r>
              <a:rPr lang="en-US" altLang="fr-FR" sz="3600" b="1" dirty="0" smtClean="0">
                <a:solidFill>
                  <a:schemeClr val="bg1"/>
                </a:solidFill>
                <a:ea typeface="ＭＳ Ｐゴシック" charset="-128"/>
              </a:rPr>
              <a:t>Committee of Public </a:t>
            </a:r>
          </a:p>
          <a:p>
            <a:pPr marL="0" indent="0">
              <a:lnSpc>
                <a:spcPct val="80000"/>
              </a:lnSpc>
              <a:buNone/>
            </a:pPr>
            <a:r>
              <a:rPr lang="en-US" altLang="fr-FR" sz="3600" b="1" dirty="0" smtClean="0">
                <a:solidFill>
                  <a:schemeClr val="bg1"/>
                </a:solidFill>
                <a:ea typeface="ＭＳ Ｐゴシック" charset="-128"/>
              </a:rPr>
              <a:t>Safety</a:t>
            </a:r>
            <a:r>
              <a:rPr lang="en-US" altLang="fr-FR" sz="3600" dirty="0" smtClean="0">
                <a:solidFill>
                  <a:schemeClr val="bg1"/>
                </a:solidFill>
                <a:ea typeface="ＭＳ Ｐゴシック" charset="-128"/>
              </a:rPr>
              <a:t> caused many </a:t>
            </a:r>
          </a:p>
          <a:p>
            <a:pPr marL="0" indent="0">
              <a:lnSpc>
                <a:spcPct val="80000"/>
              </a:lnSpc>
              <a:buNone/>
            </a:pPr>
            <a:r>
              <a:rPr lang="en-US" altLang="fr-FR" sz="3600" dirty="0" err="1" smtClean="0">
                <a:solidFill>
                  <a:srgbClr val="FFC000"/>
                </a:solidFill>
                <a:ea typeface="ＭＳ Ｐゴシック" charset="-128"/>
              </a:rPr>
              <a:t>Girondists</a:t>
            </a:r>
            <a:r>
              <a:rPr lang="en-US" altLang="fr-FR" sz="3600" dirty="0" smtClean="0">
                <a:solidFill>
                  <a:srgbClr val="FFC000"/>
                </a:solidFill>
                <a:ea typeface="ＭＳ Ｐゴシック" charset="-128"/>
              </a:rPr>
              <a:t> to be tried </a:t>
            </a:r>
          </a:p>
          <a:p>
            <a:pPr marL="0" indent="0">
              <a:lnSpc>
                <a:spcPct val="80000"/>
              </a:lnSpc>
              <a:buNone/>
            </a:pPr>
            <a:r>
              <a:rPr lang="en-US" altLang="fr-FR" sz="3600" dirty="0" smtClean="0">
                <a:solidFill>
                  <a:srgbClr val="FFC000"/>
                </a:solidFill>
                <a:ea typeface="ＭＳ Ｐゴシック" charset="-128"/>
              </a:rPr>
              <a:t>and executed </a:t>
            </a:r>
            <a:r>
              <a:rPr lang="en-US" altLang="fr-FR" sz="3600" dirty="0" smtClean="0">
                <a:solidFill>
                  <a:schemeClr val="bg1"/>
                </a:solidFill>
                <a:ea typeface="ＭＳ Ｐゴシック" charset="-128"/>
              </a:rPr>
              <a:t>for </a:t>
            </a:r>
          </a:p>
          <a:p>
            <a:pPr marL="0" indent="0">
              <a:lnSpc>
                <a:spcPct val="80000"/>
              </a:lnSpc>
              <a:buNone/>
            </a:pPr>
            <a:r>
              <a:rPr lang="en-US" altLang="fr-FR" sz="3600" dirty="0" smtClean="0">
                <a:solidFill>
                  <a:schemeClr val="bg1"/>
                </a:solidFill>
                <a:ea typeface="ＭＳ Ｐゴシック" charset="-128"/>
              </a:rPr>
              <a:t>treason</a:t>
            </a:r>
          </a:p>
          <a:p>
            <a:pPr marL="0" indent="0" eaLnBrk="1" hangingPunct="1">
              <a:lnSpc>
                <a:spcPct val="80000"/>
              </a:lnSpc>
              <a:buNone/>
            </a:pPr>
            <a:endParaRPr lang="en-US" altLang="fr-FR" sz="2500" b="1" dirty="0" smtClean="0">
              <a:solidFill>
                <a:schemeClr val="bg1"/>
              </a:solidFill>
              <a:ea typeface="ＭＳ Ｐゴシック" charset="-128"/>
            </a:endParaRPr>
          </a:p>
          <a:p>
            <a:pPr lvl="2" eaLnBrk="1" hangingPunct="1">
              <a:lnSpc>
                <a:spcPct val="80000"/>
              </a:lnSpc>
            </a:pPr>
            <a:endParaRPr lang="en-US" altLang="fr-FR" sz="1900" dirty="0">
              <a:solidFill>
                <a:schemeClr val="bg1"/>
              </a:solidFill>
              <a:ea typeface="ＭＳ Ｐゴシック" charset="-128"/>
            </a:endParaRPr>
          </a:p>
        </p:txBody>
      </p:sp>
      <p:pic>
        <p:nvPicPr>
          <p:cNvPr id="4" name="Image 3"/>
          <p:cNvPicPr>
            <a:picLocks noChangeAspect="1"/>
          </p:cNvPicPr>
          <p:nvPr/>
        </p:nvPicPr>
        <p:blipFill>
          <a:blip r:embed="rId3"/>
          <a:stretch>
            <a:fillRect/>
          </a:stretch>
        </p:blipFill>
        <p:spPr>
          <a:xfrm>
            <a:off x="4739645" y="1882588"/>
            <a:ext cx="7040629" cy="4579435"/>
          </a:xfrm>
          <a:prstGeom prst="rect">
            <a:avLst/>
          </a:prstGeom>
          <a:effectLst>
            <a:softEdge rad="165100"/>
          </a:effectLst>
        </p:spPr>
      </p:pic>
    </p:spTree>
    <p:extLst>
      <p:ext uri="{BB962C8B-B14F-4D97-AF65-F5344CB8AC3E}">
        <p14:creationId xmlns:p14="http://schemas.microsoft.com/office/powerpoint/2010/main" val="77706715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en-CA" sz="4800" b="1" dirty="0" smtClean="0">
                <a:solidFill>
                  <a:srgbClr val="FFFF00"/>
                </a:solidFill>
              </a:rPr>
              <a:t>Who was behind the terror?</a:t>
            </a:r>
            <a:endParaRPr lang="en-CA" sz="4800" b="1" dirty="0">
              <a:solidFill>
                <a:srgbClr val="FFFF00"/>
              </a:solidFill>
            </a:endParaRPr>
          </a:p>
        </p:txBody>
      </p:sp>
      <p:sp>
        <p:nvSpPr>
          <p:cNvPr id="3" name="Espace réservé du contenu 2"/>
          <p:cNvSpPr>
            <a:spLocks noGrp="1"/>
          </p:cNvSpPr>
          <p:nvPr>
            <p:ph idx="1"/>
          </p:nvPr>
        </p:nvSpPr>
        <p:spPr>
          <a:xfrm>
            <a:off x="246529" y="1758156"/>
            <a:ext cx="10515600" cy="4351338"/>
          </a:xfrm>
        </p:spPr>
        <p:txBody>
          <a:bodyPr/>
          <a:lstStyle/>
          <a:p>
            <a:pPr marL="0" indent="0">
              <a:buNone/>
              <a:defRPr/>
            </a:pPr>
            <a:r>
              <a:rPr lang="en-US" sz="4000" dirty="0">
                <a:solidFill>
                  <a:schemeClr val="bg1"/>
                </a:solidFill>
              </a:rPr>
              <a:t>Terror was the order of the day. </a:t>
            </a:r>
            <a:endParaRPr lang="en-US" sz="4000" dirty="0" smtClean="0">
              <a:solidFill>
                <a:schemeClr val="bg1"/>
              </a:solidFill>
            </a:endParaRPr>
          </a:p>
          <a:p>
            <a:pPr marL="0" indent="0">
              <a:buNone/>
              <a:defRPr/>
            </a:pPr>
            <a:r>
              <a:rPr lang="en-US" sz="3600" dirty="0" smtClean="0"/>
              <a:t> </a:t>
            </a:r>
            <a:endParaRPr lang="en-US" sz="2400" dirty="0">
              <a:solidFill>
                <a:schemeClr val="hlink"/>
              </a:solidFill>
            </a:endParaRPr>
          </a:p>
          <a:p>
            <a:endParaRPr lang="fr-FR" dirty="0"/>
          </a:p>
        </p:txBody>
      </p:sp>
      <p:pic>
        <p:nvPicPr>
          <p:cNvPr id="4" name="Picture 8" descr="robespier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393455" y="1597025"/>
            <a:ext cx="3617913" cy="4579938"/>
          </a:xfrm>
          <a:prstGeom prst="rect">
            <a:avLst/>
          </a:prstGeom>
        </p:spPr>
      </p:pic>
      <p:sp>
        <p:nvSpPr>
          <p:cNvPr id="5" name="Ellipse 4"/>
          <p:cNvSpPr/>
          <p:nvPr/>
        </p:nvSpPr>
        <p:spPr>
          <a:xfrm>
            <a:off x="7888942" y="1597025"/>
            <a:ext cx="2725270" cy="2289969"/>
          </a:xfrm>
          <a:prstGeom prst="ellipse">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6"/>
          <p:cNvSpPr/>
          <p:nvPr/>
        </p:nvSpPr>
        <p:spPr>
          <a:xfrm>
            <a:off x="1846729" y="2868707"/>
            <a:ext cx="6042213" cy="1954306"/>
          </a:xfrm>
          <a:prstGeom prst="teardrop">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2623530" y="3225274"/>
            <a:ext cx="5558118" cy="1323439"/>
          </a:xfrm>
          <a:prstGeom prst="rect">
            <a:avLst/>
          </a:prstGeom>
          <a:noFill/>
        </p:spPr>
        <p:txBody>
          <a:bodyPr wrap="square" rtlCol="0">
            <a:spAutoFit/>
          </a:bodyPr>
          <a:lstStyle/>
          <a:p>
            <a:pPr>
              <a:defRPr/>
            </a:pPr>
            <a:r>
              <a:rPr lang="en-US" sz="4000" i="1" dirty="0" smtClean="0"/>
              <a:t>Softness </a:t>
            </a:r>
            <a:r>
              <a:rPr lang="en-US" sz="4000" i="1" dirty="0"/>
              <a:t>to traitors will destroy us all</a:t>
            </a:r>
            <a:r>
              <a:rPr lang="en-US" i="1" dirty="0" smtClean="0"/>
              <a:t>.</a:t>
            </a:r>
            <a:endParaRPr lang="en-US" i="1" dirty="0"/>
          </a:p>
        </p:txBody>
      </p:sp>
    </p:spTree>
    <p:extLst>
      <p:ext uri="{BB962C8B-B14F-4D97-AF65-F5344CB8AC3E}">
        <p14:creationId xmlns:p14="http://schemas.microsoft.com/office/powerpoint/2010/main" val="43589354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8" descr="robespierre"/>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7985126" y="1460500"/>
            <a:ext cx="3617913" cy="4579938"/>
          </a:xfrm>
        </p:spPr>
      </p:pic>
      <p:sp>
        <p:nvSpPr>
          <p:cNvPr id="20483" name="Rectangle 14"/>
          <p:cNvSpPr>
            <a:spLocks noGrp="1" noChangeArrowheads="1"/>
          </p:cNvSpPr>
          <p:nvPr>
            <p:ph type="title"/>
          </p:nvPr>
        </p:nvSpPr>
        <p:spPr>
          <a:xfrm>
            <a:off x="257889" y="365125"/>
            <a:ext cx="12077545" cy="1325563"/>
          </a:xfrm>
        </p:spPr>
        <p:txBody>
          <a:bodyPr>
            <a:normAutofit/>
          </a:bodyPr>
          <a:lstStyle/>
          <a:p>
            <a:r>
              <a:rPr lang="en-US" altLang="fr-FR" sz="3600" dirty="0" err="1">
                <a:solidFill>
                  <a:srgbClr val="FFFF00"/>
                </a:solidFill>
                <a:effectLst/>
              </a:rPr>
              <a:t>Maximilien</a:t>
            </a:r>
            <a:r>
              <a:rPr lang="en-US" altLang="fr-FR" sz="3600" dirty="0">
                <a:solidFill>
                  <a:srgbClr val="FFFF00"/>
                </a:solidFill>
                <a:effectLst/>
              </a:rPr>
              <a:t> </a:t>
            </a:r>
            <a:r>
              <a:rPr lang="en-US" altLang="fr-FR" sz="3600" dirty="0" smtClean="0">
                <a:solidFill>
                  <a:srgbClr val="FFFF00"/>
                </a:solidFill>
                <a:effectLst/>
              </a:rPr>
              <a:t>Robespierre = </a:t>
            </a:r>
            <a:r>
              <a:rPr lang="en-US" altLang="fr-FR" sz="3600" b="1" dirty="0" smtClean="0">
                <a:solidFill>
                  <a:srgbClr val="FFFF00"/>
                </a:solidFill>
              </a:rPr>
              <a:t>the mastermind of the Reign of </a:t>
            </a:r>
            <a:r>
              <a:rPr lang="en-US" altLang="fr-FR" sz="3600" dirty="0" smtClean="0">
                <a:solidFill>
                  <a:srgbClr val="FFFF00"/>
                </a:solidFill>
              </a:rPr>
              <a:t>Terror. </a:t>
            </a:r>
            <a:r>
              <a:rPr lang="en-US" altLang="fr-FR" sz="3600" dirty="0" smtClean="0">
                <a:solidFill>
                  <a:schemeClr val="bg1"/>
                </a:solidFill>
              </a:rPr>
              <a:t/>
            </a:r>
            <a:br>
              <a:rPr lang="en-US" altLang="fr-FR" sz="3600" dirty="0" smtClean="0">
                <a:solidFill>
                  <a:schemeClr val="bg1"/>
                </a:solidFill>
              </a:rPr>
            </a:br>
            <a:endParaRPr lang="en-US" altLang="fr-FR" sz="3600" dirty="0">
              <a:solidFill>
                <a:srgbClr val="FFFF00"/>
              </a:solidFill>
              <a:effectLst/>
            </a:endParaRPr>
          </a:p>
        </p:txBody>
      </p:sp>
      <p:sp>
        <p:nvSpPr>
          <p:cNvPr id="2" name="Larme 1"/>
          <p:cNvSpPr/>
          <p:nvPr/>
        </p:nvSpPr>
        <p:spPr>
          <a:xfrm>
            <a:off x="3550024" y="3579626"/>
            <a:ext cx="4642503" cy="2319150"/>
          </a:xfrm>
          <a:prstGeom prst="teardrop">
            <a:avLst>
              <a:gd name="adj" fmla="val 131899"/>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fr-FR" sz="3200" dirty="0" smtClean="0">
                <a:solidFill>
                  <a:srgbClr val="002060"/>
                </a:solidFill>
              </a:rPr>
              <a:t>         </a:t>
            </a:r>
          </a:p>
          <a:p>
            <a:pPr algn="ctr"/>
            <a:r>
              <a:rPr lang="en-US" altLang="fr-FR" sz="3200" i="1" dirty="0" smtClean="0">
                <a:solidFill>
                  <a:srgbClr val="002060"/>
                </a:solidFill>
              </a:rPr>
              <a:t>Terror is nothing</a:t>
            </a:r>
          </a:p>
          <a:p>
            <a:pPr algn="ctr"/>
            <a:r>
              <a:rPr lang="en-US" altLang="fr-FR" sz="3200" i="1" dirty="0" smtClean="0">
                <a:solidFill>
                  <a:srgbClr val="002060"/>
                </a:solidFill>
              </a:rPr>
              <a:t>other than justice, prompt, severe, inflexible</a:t>
            </a:r>
          </a:p>
          <a:p>
            <a:pPr algn="ctr"/>
            <a:endParaRPr lang="en-CA" i="1" dirty="0"/>
          </a:p>
        </p:txBody>
      </p:sp>
      <p:sp>
        <p:nvSpPr>
          <p:cNvPr id="4" name="ZoneTexte 3"/>
          <p:cNvSpPr txBox="1"/>
          <p:nvPr/>
        </p:nvSpPr>
        <p:spPr>
          <a:xfrm>
            <a:off x="257890" y="1460500"/>
            <a:ext cx="11808604" cy="5238357"/>
          </a:xfrm>
          <a:prstGeom prst="rect">
            <a:avLst/>
          </a:prstGeom>
          <a:noFill/>
        </p:spPr>
        <p:txBody>
          <a:bodyPr wrap="square" rtlCol="0">
            <a:spAutoFit/>
          </a:bodyPr>
          <a:lstStyle/>
          <a:p>
            <a:pPr>
              <a:lnSpc>
                <a:spcPct val="80000"/>
              </a:lnSpc>
              <a:defRPr/>
            </a:pPr>
            <a:r>
              <a:rPr lang="en-US" altLang="fr-FR" b="1" dirty="0" smtClean="0">
                <a:solidFill>
                  <a:schemeClr val="bg1"/>
                </a:solidFill>
              </a:rPr>
              <a:t> </a:t>
            </a:r>
            <a:r>
              <a:rPr lang="en-US" altLang="fr-FR" sz="3200" dirty="0" smtClean="0">
                <a:solidFill>
                  <a:schemeClr val="bg1"/>
                </a:solidFill>
              </a:rPr>
              <a:t>He </a:t>
            </a:r>
            <a:r>
              <a:rPr lang="en-US" altLang="fr-FR" sz="3200" dirty="0">
                <a:solidFill>
                  <a:schemeClr val="bg1"/>
                </a:solidFill>
              </a:rPr>
              <a:t>was </a:t>
            </a:r>
            <a:r>
              <a:rPr lang="en-US" altLang="fr-FR" sz="3200" dirty="0" smtClean="0">
                <a:solidFill>
                  <a:schemeClr val="bg1"/>
                </a:solidFill>
              </a:rPr>
              <a:t>the </a:t>
            </a:r>
            <a:r>
              <a:rPr lang="en-US" altLang="fr-FR" sz="3200" dirty="0">
                <a:solidFill>
                  <a:schemeClr val="bg1"/>
                </a:solidFill>
              </a:rPr>
              <a:t>leader of </a:t>
            </a:r>
            <a:r>
              <a:rPr lang="en-US" altLang="fr-FR" sz="3200" dirty="0" smtClean="0">
                <a:solidFill>
                  <a:schemeClr val="bg1"/>
                </a:solidFill>
              </a:rPr>
              <a:t>:</a:t>
            </a:r>
          </a:p>
          <a:p>
            <a:pPr>
              <a:lnSpc>
                <a:spcPct val="80000"/>
              </a:lnSpc>
              <a:defRPr/>
            </a:pPr>
            <a:endParaRPr lang="en-US" altLang="fr-FR" sz="1400" dirty="0" smtClean="0">
              <a:solidFill>
                <a:schemeClr val="bg1"/>
              </a:solidFill>
            </a:endParaRPr>
          </a:p>
          <a:p>
            <a:pPr>
              <a:lnSpc>
                <a:spcPct val="80000"/>
              </a:lnSpc>
              <a:defRPr/>
            </a:pPr>
            <a:r>
              <a:rPr lang="en-US" altLang="fr-FR" sz="3200" dirty="0" smtClean="0">
                <a:solidFill>
                  <a:schemeClr val="bg1"/>
                </a:solidFill>
              </a:rPr>
              <a:t>-&gt; the </a:t>
            </a:r>
            <a:r>
              <a:rPr lang="en-US" altLang="fr-FR" sz="3200" dirty="0">
                <a:solidFill>
                  <a:srgbClr val="92D050"/>
                </a:solidFill>
              </a:rPr>
              <a:t>Committee of Public </a:t>
            </a:r>
            <a:r>
              <a:rPr lang="en-US" altLang="fr-FR" sz="3200" dirty="0" smtClean="0">
                <a:solidFill>
                  <a:srgbClr val="92D050"/>
                </a:solidFill>
              </a:rPr>
              <a:t>Safety </a:t>
            </a:r>
            <a:r>
              <a:rPr lang="en-US" altLang="fr-FR" sz="3200" dirty="0" smtClean="0">
                <a:solidFill>
                  <a:schemeClr val="bg1"/>
                </a:solidFill>
              </a:rPr>
              <a:t>(after Danton)</a:t>
            </a:r>
          </a:p>
          <a:p>
            <a:pPr>
              <a:lnSpc>
                <a:spcPct val="80000"/>
              </a:lnSpc>
              <a:defRPr/>
            </a:pPr>
            <a:endParaRPr lang="en-US" altLang="fr-FR" sz="1000" dirty="0" smtClean="0">
              <a:solidFill>
                <a:schemeClr val="bg1"/>
              </a:solidFill>
            </a:endParaRPr>
          </a:p>
          <a:p>
            <a:pPr>
              <a:lnSpc>
                <a:spcPct val="80000"/>
              </a:lnSpc>
              <a:defRPr/>
            </a:pPr>
            <a:r>
              <a:rPr lang="en-US" altLang="fr-FR" sz="3200" dirty="0" smtClean="0">
                <a:solidFill>
                  <a:schemeClr val="bg1"/>
                </a:solidFill>
              </a:rPr>
              <a:t>-&gt; the </a:t>
            </a:r>
            <a:r>
              <a:rPr lang="en-US" altLang="fr-FR" sz="3200" dirty="0">
                <a:solidFill>
                  <a:srgbClr val="92D050"/>
                </a:solidFill>
              </a:rPr>
              <a:t>executive committee of the National </a:t>
            </a:r>
            <a:endParaRPr lang="en-US" altLang="fr-FR" sz="3200" dirty="0" smtClean="0">
              <a:solidFill>
                <a:srgbClr val="92D050"/>
              </a:solidFill>
            </a:endParaRPr>
          </a:p>
          <a:p>
            <a:pPr>
              <a:lnSpc>
                <a:spcPct val="80000"/>
              </a:lnSpc>
              <a:defRPr/>
            </a:pPr>
            <a:r>
              <a:rPr lang="en-US" altLang="fr-FR" sz="3200" dirty="0" smtClean="0">
                <a:solidFill>
                  <a:srgbClr val="92D050"/>
                </a:solidFill>
              </a:rPr>
              <a:t>Convention</a:t>
            </a:r>
          </a:p>
          <a:p>
            <a:pPr>
              <a:lnSpc>
                <a:spcPct val="80000"/>
              </a:lnSpc>
              <a:defRPr/>
            </a:pPr>
            <a:endParaRPr lang="en-US" altLang="fr-FR" sz="1000" dirty="0" smtClean="0">
              <a:solidFill>
                <a:schemeClr val="bg1"/>
              </a:solidFill>
            </a:endParaRPr>
          </a:p>
          <a:p>
            <a:pPr>
              <a:lnSpc>
                <a:spcPct val="80000"/>
              </a:lnSpc>
              <a:defRPr/>
            </a:pPr>
            <a:r>
              <a:rPr lang="en-US" altLang="fr-FR" sz="3200" dirty="0" smtClean="0">
                <a:solidFill>
                  <a:schemeClr val="bg1"/>
                </a:solidFill>
              </a:rPr>
              <a:t>-&gt; the </a:t>
            </a:r>
            <a:r>
              <a:rPr lang="en-US" altLang="fr-FR" sz="3200" dirty="0">
                <a:solidFill>
                  <a:srgbClr val="FFFF00"/>
                </a:solidFill>
              </a:rPr>
              <a:t>most powerful </a:t>
            </a:r>
            <a:endParaRPr lang="en-US" altLang="fr-FR" sz="3200" dirty="0" smtClean="0">
              <a:solidFill>
                <a:srgbClr val="FFFF00"/>
              </a:solidFill>
            </a:endParaRPr>
          </a:p>
          <a:p>
            <a:pPr>
              <a:lnSpc>
                <a:spcPct val="80000"/>
              </a:lnSpc>
              <a:defRPr/>
            </a:pPr>
            <a:r>
              <a:rPr lang="en-US" altLang="fr-FR" sz="3200" dirty="0" smtClean="0">
                <a:solidFill>
                  <a:srgbClr val="FFFF00"/>
                </a:solidFill>
              </a:rPr>
              <a:t>man </a:t>
            </a:r>
            <a:r>
              <a:rPr lang="en-US" altLang="fr-FR" sz="3200" dirty="0">
                <a:solidFill>
                  <a:srgbClr val="FFFF00"/>
                </a:solidFill>
              </a:rPr>
              <a:t>in France</a:t>
            </a:r>
            <a:r>
              <a:rPr lang="en-US" altLang="fr-FR" sz="3200" dirty="0">
                <a:solidFill>
                  <a:schemeClr val="bg1"/>
                </a:solidFill>
              </a:rPr>
              <a:t>. </a:t>
            </a:r>
          </a:p>
          <a:p>
            <a:pPr>
              <a:lnSpc>
                <a:spcPct val="80000"/>
              </a:lnSpc>
              <a:defRPr/>
            </a:pPr>
            <a:endParaRPr lang="en-US" altLang="fr-FR" sz="3200" dirty="0" smtClean="0">
              <a:solidFill>
                <a:schemeClr val="bg1"/>
              </a:solidFill>
            </a:endParaRPr>
          </a:p>
          <a:p>
            <a:pPr>
              <a:lnSpc>
                <a:spcPct val="80000"/>
              </a:lnSpc>
              <a:defRPr/>
            </a:pPr>
            <a:endParaRPr lang="en-US" altLang="fr-FR" sz="3200" dirty="0" smtClean="0">
              <a:solidFill>
                <a:schemeClr val="bg1"/>
              </a:solidFill>
            </a:endParaRPr>
          </a:p>
          <a:p>
            <a:pPr>
              <a:lnSpc>
                <a:spcPct val="80000"/>
              </a:lnSpc>
              <a:defRPr/>
            </a:pPr>
            <a:endParaRPr lang="en-US" altLang="fr-FR" sz="3200" dirty="0">
              <a:solidFill>
                <a:schemeClr val="bg1"/>
              </a:solidFill>
            </a:endParaRPr>
          </a:p>
          <a:p>
            <a:pPr>
              <a:lnSpc>
                <a:spcPct val="80000"/>
              </a:lnSpc>
              <a:defRPr/>
            </a:pPr>
            <a:r>
              <a:rPr lang="en-US" altLang="fr-FR" sz="3200" dirty="0" smtClean="0">
                <a:solidFill>
                  <a:schemeClr val="bg1"/>
                </a:solidFill>
              </a:rPr>
              <a:t>The </a:t>
            </a:r>
            <a:r>
              <a:rPr lang="en-US" altLang="fr-FR" sz="3200" dirty="0">
                <a:solidFill>
                  <a:schemeClr val="bg1"/>
                </a:solidFill>
              </a:rPr>
              <a:t>old maxim </a:t>
            </a:r>
            <a:endParaRPr lang="en-US" altLang="fr-FR" sz="3200" dirty="0" smtClean="0">
              <a:solidFill>
                <a:schemeClr val="bg1"/>
              </a:solidFill>
            </a:endParaRPr>
          </a:p>
          <a:p>
            <a:pPr>
              <a:lnSpc>
                <a:spcPct val="80000"/>
              </a:lnSpc>
              <a:defRPr/>
            </a:pPr>
            <a:endParaRPr lang="en-US" altLang="fr-FR" sz="3200" dirty="0">
              <a:solidFill>
                <a:schemeClr val="bg1"/>
              </a:solidFill>
            </a:endParaRPr>
          </a:p>
          <a:p>
            <a:pPr>
              <a:lnSpc>
                <a:spcPct val="80000"/>
              </a:lnSpc>
              <a:defRPr/>
            </a:pPr>
            <a:r>
              <a:rPr lang="en-US" altLang="fr-FR" sz="3200" dirty="0" smtClean="0">
                <a:solidFill>
                  <a:schemeClr val="bg1"/>
                </a:solidFill>
              </a:rPr>
              <a:t>“</a:t>
            </a:r>
            <a:r>
              <a:rPr lang="en-US" altLang="fr-FR" sz="3200" dirty="0" smtClean="0">
                <a:solidFill>
                  <a:srgbClr val="FFC000"/>
                </a:solidFill>
              </a:rPr>
              <a:t>The </a:t>
            </a:r>
            <a:r>
              <a:rPr lang="en-US" altLang="fr-FR" sz="3200" dirty="0">
                <a:solidFill>
                  <a:srgbClr val="FFC000"/>
                </a:solidFill>
              </a:rPr>
              <a:t>end justifies the means</a:t>
            </a:r>
            <a:r>
              <a:rPr lang="en-US" altLang="fr-FR" sz="3200" dirty="0">
                <a:solidFill>
                  <a:schemeClr val="bg1"/>
                </a:solidFill>
              </a:rPr>
              <a:t>" describes Robespierre's policy well.</a:t>
            </a:r>
          </a:p>
        </p:txBody>
      </p:sp>
    </p:spTree>
    <p:extLst>
      <p:ext uri="{BB962C8B-B14F-4D97-AF65-F5344CB8AC3E}">
        <p14:creationId xmlns:p14="http://schemas.microsoft.com/office/powerpoint/2010/main" val="95723034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04800" y="555813"/>
            <a:ext cx="6612591" cy="5504328"/>
          </a:xfrm>
        </p:spPr>
        <p:txBody>
          <a:bodyPr>
            <a:normAutofit/>
          </a:bodyPr>
          <a:lstStyle/>
          <a:p>
            <a:pPr marL="457200" lvl="1" indent="0">
              <a:lnSpc>
                <a:spcPct val="80000"/>
              </a:lnSpc>
              <a:buNone/>
              <a:defRPr/>
            </a:pPr>
            <a:endParaRPr lang="en-US" altLang="fr-FR" sz="3600" dirty="0" smtClean="0">
              <a:solidFill>
                <a:schemeClr val="bg1"/>
              </a:solidFill>
            </a:endParaRPr>
          </a:p>
          <a:p>
            <a:pPr marL="0" indent="0">
              <a:lnSpc>
                <a:spcPct val="80000"/>
              </a:lnSpc>
              <a:buNone/>
            </a:pPr>
            <a:r>
              <a:rPr lang="en-US" altLang="fr-FR" sz="3600" dirty="0" smtClean="0">
                <a:solidFill>
                  <a:schemeClr val="bg1"/>
                </a:solidFill>
              </a:rPr>
              <a:t>When Robespierre called </a:t>
            </a:r>
            <a:r>
              <a:rPr lang="en-US" altLang="fr-FR" sz="3600" dirty="0">
                <a:solidFill>
                  <a:schemeClr val="bg1"/>
                </a:solidFill>
              </a:rPr>
              <a:t>for </a:t>
            </a:r>
            <a:endParaRPr lang="en-US" altLang="fr-FR" sz="3600" dirty="0" smtClean="0">
              <a:solidFill>
                <a:schemeClr val="bg1"/>
              </a:solidFill>
            </a:endParaRPr>
          </a:p>
          <a:p>
            <a:pPr marL="0" indent="0">
              <a:lnSpc>
                <a:spcPct val="80000"/>
              </a:lnSpc>
              <a:buNone/>
            </a:pPr>
            <a:r>
              <a:rPr lang="en-US" altLang="fr-FR" sz="3600" dirty="0" smtClean="0">
                <a:solidFill>
                  <a:schemeClr val="bg1"/>
                </a:solidFill>
              </a:rPr>
              <a:t>a </a:t>
            </a:r>
            <a:r>
              <a:rPr lang="en-US" altLang="fr-FR" sz="3600" dirty="0">
                <a:solidFill>
                  <a:srgbClr val="FFFF00"/>
                </a:solidFill>
              </a:rPr>
              <a:t>new purge </a:t>
            </a:r>
            <a:r>
              <a:rPr lang="en-US" altLang="fr-FR" sz="3600" dirty="0">
                <a:solidFill>
                  <a:srgbClr val="00B0F0"/>
                </a:solidFill>
              </a:rPr>
              <a:t>in 1794</a:t>
            </a:r>
            <a:r>
              <a:rPr lang="en-US" altLang="fr-FR" sz="3600" dirty="0">
                <a:solidFill>
                  <a:schemeClr val="bg1"/>
                </a:solidFill>
              </a:rPr>
              <a:t>, </a:t>
            </a:r>
            <a:r>
              <a:rPr lang="en-US" altLang="fr-FR" sz="3600" dirty="0" smtClean="0">
                <a:solidFill>
                  <a:schemeClr val="bg1"/>
                </a:solidFill>
              </a:rPr>
              <a:t>He </a:t>
            </a:r>
            <a:r>
              <a:rPr lang="en-US" altLang="fr-FR" sz="3600" dirty="0">
                <a:solidFill>
                  <a:schemeClr val="bg1"/>
                </a:solidFill>
              </a:rPr>
              <a:t>seemed to </a:t>
            </a:r>
            <a:r>
              <a:rPr lang="en-US" altLang="fr-FR" sz="3600" dirty="0">
                <a:solidFill>
                  <a:srgbClr val="FFC000"/>
                </a:solidFill>
              </a:rPr>
              <a:t>threaten</a:t>
            </a:r>
            <a:r>
              <a:rPr lang="en-US" altLang="fr-FR" sz="3600" dirty="0">
                <a:solidFill>
                  <a:schemeClr val="bg1"/>
                </a:solidFill>
              </a:rPr>
              <a:t> the other members of the Committee of Public Safety. </a:t>
            </a:r>
            <a:endParaRPr lang="en-US" altLang="fr-FR" sz="3600" dirty="0" smtClean="0">
              <a:solidFill>
                <a:schemeClr val="bg1"/>
              </a:solidFill>
            </a:endParaRPr>
          </a:p>
          <a:p>
            <a:pPr marL="0" indent="0">
              <a:lnSpc>
                <a:spcPct val="80000"/>
              </a:lnSpc>
              <a:buNone/>
            </a:pPr>
            <a:endParaRPr lang="en-US" altLang="fr-FR" sz="3600" dirty="0" smtClean="0">
              <a:solidFill>
                <a:schemeClr val="bg1"/>
              </a:solidFill>
            </a:endParaRPr>
          </a:p>
          <a:p>
            <a:pPr marL="0" indent="0">
              <a:lnSpc>
                <a:spcPct val="80000"/>
              </a:lnSpc>
              <a:buNone/>
            </a:pPr>
            <a:r>
              <a:rPr lang="en-US" altLang="fr-FR" sz="3600" dirty="0" smtClean="0">
                <a:solidFill>
                  <a:schemeClr val="bg1"/>
                </a:solidFill>
              </a:rPr>
              <a:t>Danton (Jacobins) </a:t>
            </a:r>
            <a:r>
              <a:rPr lang="en-US" altLang="fr-FR" sz="3600" dirty="0">
                <a:solidFill>
                  <a:schemeClr val="bg1"/>
                </a:solidFill>
              </a:rPr>
              <a:t>rose in the Convention </a:t>
            </a:r>
            <a:r>
              <a:rPr lang="is-IS" altLang="fr-FR" sz="3600" dirty="0" smtClean="0">
                <a:solidFill>
                  <a:schemeClr val="bg1"/>
                </a:solidFill>
              </a:rPr>
              <a:t>… </a:t>
            </a:r>
          </a:p>
          <a:p>
            <a:pPr marL="0" indent="0">
              <a:lnSpc>
                <a:spcPct val="80000"/>
              </a:lnSpc>
              <a:buNone/>
            </a:pPr>
            <a:endParaRPr lang="is-IS" altLang="fr-FR" sz="3600" i="1" dirty="0" smtClean="0">
              <a:solidFill>
                <a:srgbClr val="92D050"/>
              </a:solidFill>
            </a:endParaRPr>
          </a:p>
          <a:p>
            <a:pPr marL="0" indent="0">
              <a:lnSpc>
                <a:spcPct val="80000"/>
              </a:lnSpc>
              <a:buNone/>
            </a:pPr>
            <a:r>
              <a:rPr lang="is-IS" altLang="fr-FR" sz="3600" i="1" dirty="0" smtClean="0">
                <a:solidFill>
                  <a:srgbClr val="92D050"/>
                </a:solidFill>
              </a:rPr>
              <a:t>What did he said?</a:t>
            </a:r>
            <a:endParaRPr lang="en-US" altLang="fr-FR" sz="3600" i="1" dirty="0">
              <a:solidFill>
                <a:srgbClr val="92D050"/>
              </a:solidFill>
            </a:endParaRPr>
          </a:p>
          <a:p>
            <a:pPr marL="0" indent="0">
              <a:buNone/>
            </a:pPr>
            <a:endParaRPr lang="en-CA" sz="3600" dirty="0"/>
          </a:p>
        </p:txBody>
      </p:sp>
      <p:pic>
        <p:nvPicPr>
          <p:cNvPr id="5" name="Image 4"/>
          <p:cNvPicPr>
            <a:picLocks noChangeAspect="1"/>
          </p:cNvPicPr>
          <p:nvPr/>
        </p:nvPicPr>
        <p:blipFill>
          <a:blip r:embed="rId2"/>
          <a:stretch>
            <a:fillRect/>
          </a:stretch>
        </p:blipFill>
        <p:spPr>
          <a:xfrm>
            <a:off x="7096685" y="0"/>
            <a:ext cx="4381500" cy="6858000"/>
          </a:xfrm>
          <a:prstGeom prst="rect">
            <a:avLst/>
          </a:prstGeom>
          <a:effectLst>
            <a:softEdge rad="139700"/>
          </a:effectLst>
        </p:spPr>
      </p:pic>
    </p:spTree>
    <p:extLst>
      <p:ext uri="{BB962C8B-B14F-4D97-AF65-F5344CB8AC3E}">
        <p14:creationId xmlns:p14="http://schemas.microsoft.com/office/powerpoint/2010/main" val="86117488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3"/>
          <p:cNvSpPr>
            <a:spLocks noGrp="1" noChangeArrowheads="1"/>
          </p:cNvSpPr>
          <p:nvPr>
            <p:ph type="body" idx="1"/>
          </p:nvPr>
        </p:nvSpPr>
        <p:spPr>
          <a:xfrm>
            <a:off x="569520" y="762495"/>
            <a:ext cx="11458104" cy="5701058"/>
          </a:xfrm>
        </p:spPr>
        <p:txBody>
          <a:bodyPr>
            <a:noAutofit/>
          </a:bodyPr>
          <a:lstStyle/>
          <a:p>
            <a:pPr marL="0" indent="0" eaLnBrk="1" hangingPunct="1">
              <a:lnSpc>
                <a:spcPct val="80000"/>
              </a:lnSpc>
              <a:buNone/>
              <a:defRPr/>
            </a:pPr>
            <a:r>
              <a:rPr lang="en-US" altLang="fr-FR" sz="3200" dirty="0">
                <a:solidFill>
                  <a:schemeClr val="bg1"/>
                </a:solidFill>
              </a:rPr>
              <a:t>Even the </a:t>
            </a:r>
            <a:r>
              <a:rPr lang="en-US" altLang="fr-FR" sz="3200" dirty="0">
                <a:solidFill>
                  <a:srgbClr val="92D050"/>
                </a:solidFill>
              </a:rPr>
              <a:t>radical Jacobins</a:t>
            </a:r>
            <a:r>
              <a:rPr lang="en-US" altLang="fr-FR" sz="3200" dirty="0">
                <a:solidFill>
                  <a:schemeClr val="bg1"/>
                </a:solidFill>
              </a:rPr>
              <a:t>, the supporters of Robespierre, come to feel that the </a:t>
            </a:r>
            <a:r>
              <a:rPr lang="en-US" altLang="fr-FR" sz="3200" dirty="0">
                <a:solidFill>
                  <a:srgbClr val="92D050"/>
                </a:solidFill>
              </a:rPr>
              <a:t>Terror must be stopped</a:t>
            </a:r>
            <a:r>
              <a:rPr lang="en-US" altLang="fr-FR" sz="3200" dirty="0">
                <a:solidFill>
                  <a:schemeClr val="bg1"/>
                </a:solidFill>
              </a:rPr>
              <a:t>. </a:t>
            </a:r>
            <a:endParaRPr lang="en-US" altLang="fr-FR" sz="3200" dirty="0" smtClean="0">
              <a:solidFill>
                <a:schemeClr val="bg1"/>
              </a:solidFill>
            </a:endParaRPr>
          </a:p>
          <a:p>
            <a:pPr marL="0" indent="0" eaLnBrk="1" hangingPunct="1">
              <a:lnSpc>
                <a:spcPct val="80000"/>
              </a:lnSpc>
              <a:buNone/>
              <a:defRPr/>
            </a:pPr>
            <a:r>
              <a:rPr lang="en-US" altLang="fr-FR" sz="3200" dirty="0" smtClean="0">
                <a:solidFill>
                  <a:srgbClr val="FFC000"/>
                </a:solidFill>
              </a:rPr>
              <a:t>Georges Danton</a:t>
            </a:r>
            <a:r>
              <a:rPr lang="en-US" altLang="fr-FR" sz="3200" dirty="0" smtClean="0">
                <a:solidFill>
                  <a:schemeClr val="bg1"/>
                </a:solidFill>
              </a:rPr>
              <a:t> </a:t>
            </a:r>
            <a:r>
              <a:rPr lang="en-US" altLang="fr-FR" sz="3200" dirty="0">
                <a:solidFill>
                  <a:schemeClr val="bg1"/>
                </a:solidFill>
              </a:rPr>
              <a:t>rose in the Convention </a:t>
            </a:r>
            <a:endParaRPr lang="en-US" altLang="fr-FR" sz="3200" dirty="0" smtClean="0">
              <a:solidFill>
                <a:schemeClr val="bg1"/>
              </a:solidFill>
            </a:endParaRPr>
          </a:p>
          <a:p>
            <a:pPr marL="0" indent="0" eaLnBrk="1" hangingPunct="1">
              <a:lnSpc>
                <a:spcPct val="80000"/>
              </a:lnSpc>
              <a:buNone/>
              <a:defRPr/>
            </a:pPr>
            <a:r>
              <a:rPr lang="en-US" altLang="fr-FR" sz="3200" dirty="0">
                <a:solidFill>
                  <a:schemeClr val="bg1"/>
                </a:solidFill>
              </a:rPr>
              <a:t>c</a:t>
            </a:r>
            <a:r>
              <a:rPr lang="en-US" altLang="fr-FR" sz="3200" dirty="0" smtClean="0">
                <a:solidFill>
                  <a:schemeClr val="bg1"/>
                </a:solidFill>
              </a:rPr>
              <a:t>alling for </a:t>
            </a:r>
            <a:r>
              <a:rPr lang="en-US" altLang="fr-FR" sz="3200" dirty="0">
                <a:solidFill>
                  <a:schemeClr val="bg1"/>
                </a:solidFill>
              </a:rPr>
              <a:t>an end to the </a:t>
            </a:r>
            <a:r>
              <a:rPr lang="en-US" altLang="fr-FR" sz="3200" dirty="0" smtClean="0">
                <a:solidFill>
                  <a:schemeClr val="bg1"/>
                </a:solidFill>
              </a:rPr>
              <a:t>Terror</a:t>
            </a:r>
          </a:p>
          <a:p>
            <a:pPr marL="0" lvl="1" indent="0">
              <a:lnSpc>
                <a:spcPct val="80000"/>
              </a:lnSpc>
              <a:spcBef>
                <a:spcPts val="1000"/>
              </a:spcBef>
              <a:buNone/>
              <a:defRPr/>
            </a:pPr>
            <a:endParaRPr lang="en-US" altLang="fr-FR" sz="3200" dirty="0" smtClean="0">
              <a:solidFill>
                <a:schemeClr val="bg1"/>
              </a:solidFill>
            </a:endParaRPr>
          </a:p>
          <a:p>
            <a:pPr marL="0" lvl="1" indent="0">
              <a:lnSpc>
                <a:spcPct val="80000"/>
              </a:lnSpc>
              <a:spcBef>
                <a:spcPts val="1000"/>
              </a:spcBef>
              <a:buNone/>
              <a:defRPr/>
            </a:pPr>
            <a:endParaRPr lang="en-US" altLang="fr-FR" sz="3200" dirty="0">
              <a:solidFill>
                <a:schemeClr val="bg1"/>
              </a:solidFill>
            </a:endParaRPr>
          </a:p>
          <a:p>
            <a:pPr marL="0" lvl="1" indent="0">
              <a:lnSpc>
                <a:spcPct val="80000"/>
              </a:lnSpc>
              <a:spcBef>
                <a:spcPts val="1000"/>
              </a:spcBef>
              <a:buNone/>
              <a:defRPr/>
            </a:pPr>
            <a:r>
              <a:rPr lang="en-US" altLang="ja-JP" sz="3200" dirty="0" smtClean="0">
                <a:solidFill>
                  <a:srgbClr val="FFC000"/>
                </a:solidFill>
              </a:rPr>
              <a:t> </a:t>
            </a:r>
            <a:endParaRPr lang="en-US" altLang="ja-JP" sz="3200" dirty="0">
              <a:solidFill>
                <a:srgbClr val="FFC000"/>
              </a:solidFill>
            </a:endParaRPr>
          </a:p>
          <a:p>
            <a:pPr marL="0" indent="0">
              <a:lnSpc>
                <a:spcPct val="80000"/>
              </a:lnSpc>
              <a:buNone/>
              <a:defRPr/>
            </a:pPr>
            <a:endParaRPr lang="en-US" altLang="fr-FR" sz="3200" dirty="0">
              <a:solidFill>
                <a:schemeClr val="bg1"/>
              </a:solidFill>
            </a:endParaRPr>
          </a:p>
          <a:p>
            <a:pPr marL="0" indent="0">
              <a:lnSpc>
                <a:spcPct val="80000"/>
              </a:lnSpc>
              <a:buNone/>
              <a:defRPr/>
            </a:pPr>
            <a:endParaRPr lang="en-US" altLang="fr-FR" sz="1400" i="1" dirty="0">
              <a:solidFill>
                <a:srgbClr val="FFC000"/>
              </a:solidFill>
            </a:endParaRPr>
          </a:p>
          <a:p>
            <a:pPr marL="0" indent="0">
              <a:lnSpc>
                <a:spcPct val="80000"/>
              </a:lnSpc>
              <a:buNone/>
              <a:defRPr/>
            </a:pPr>
            <a:r>
              <a:rPr lang="en-US" altLang="fr-FR" sz="3200" i="1" dirty="0" smtClean="0">
                <a:solidFill>
                  <a:srgbClr val="FFC000"/>
                </a:solidFill>
              </a:rPr>
              <a:t>What happened to Danton?</a:t>
            </a:r>
            <a:endParaRPr lang="en-US" altLang="fr-FR" sz="3200" i="1" dirty="0">
              <a:solidFill>
                <a:srgbClr val="FFC000"/>
              </a:solidFill>
            </a:endParaRPr>
          </a:p>
          <a:p>
            <a:pPr marL="0" indent="0">
              <a:lnSpc>
                <a:spcPct val="80000"/>
              </a:lnSpc>
              <a:buNone/>
              <a:defRPr/>
            </a:pPr>
            <a:r>
              <a:rPr lang="en-US" altLang="fr-FR" sz="3200" dirty="0" smtClean="0">
                <a:solidFill>
                  <a:schemeClr val="bg1"/>
                </a:solidFill>
              </a:rPr>
              <a:t>He </a:t>
            </a:r>
            <a:r>
              <a:rPr lang="en-US" altLang="fr-FR" sz="3200" dirty="0">
                <a:solidFill>
                  <a:schemeClr val="bg1"/>
                </a:solidFill>
              </a:rPr>
              <a:t>was it’s next victim </a:t>
            </a:r>
            <a:r>
              <a:rPr lang="en-US" altLang="fr-FR" sz="3200" dirty="0">
                <a:solidFill>
                  <a:srgbClr val="00B0F0"/>
                </a:solidFill>
              </a:rPr>
              <a:t>on </a:t>
            </a:r>
            <a:r>
              <a:rPr lang="en-CA" sz="3200" dirty="0">
                <a:solidFill>
                  <a:srgbClr val="00B0F0"/>
                </a:solidFill>
              </a:rPr>
              <a:t>April, </a:t>
            </a:r>
            <a:r>
              <a:rPr lang="en-CA" sz="3200" dirty="0" smtClean="0">
                <a:solidFill>
                  <a:srgbClr val="00B0F0"/>
                </a:solidFill>
              </a:rPr>
              <a:t>1794</a:t>
            </a:r>
          </a:p>
        </p:txBody>
      </p:sp>
      <p:pic>
        <p:nvPicPr>
          <p:cNvPr id="2" name="Image 1"/>
          <p:cNvPicPr>
            <a:picLocks noChangeAspect="1"/>
          </p:cNvPicPr>
          <p:nvPr/>
        </p:nvPicPr>
        <p:blipFill rotWithShape="1">
          <a:blip r:embed="rId2"/>
          <a:srcRect t="5817" r="8837" b="32484"/>
          <a:stretch/>
        </p:blipFill>
        <p:spPr>
          <a:xfrm>
            <a:off x="7718469" y="1497353"/>
            <a:ext cx="4070043" cy="4231342"/>
          </a:xfrm>
          <a:prstGeom prst="rect">
            <a:avLst/>
          </a:prstGeom>
          <a:effectLst>
            <a:softEdge rad="139700"/>
          </a:effectLst>
        </p:spPr>
      </p:pic>
      <p:sp>
        <p:nvSpPr>
          <p:cNvPr id="3" name="Larme 2"/>
          <p:cNvSpPr/>
          <p:nvPr/>
        </p:nvSpPr>
        <p:spPr>
          <a:xfrm rot="176541">
            <a:off x="2652476" y="2706754"/>
            <a:ext cx="5974228" cy="2380570"/>
          </a:xfrm>
          <a:prstGeom prst="teardrop">
            <a:avLst>
              <a:gd name="adj" fmla="val 143905"/>
            </a:avLst>
          </a:prstGeom>
          <a:solidFill>
            <a:schemeClr val="accent4">
              <a:lumMod val="40000"/>
              <a:lumOff val="60000"/>
              <a:alpha val="8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ZoneTexte 3"/>
          <p:cNvSpPr txBox="1"/>
          <p:nvPr/>
        </p:nvSpPr>
        <p:spPr>
          <a:xfrm>
            <a:off x="4098026" y="2659549"/>
            <a:ext cx="4769223" cy="1815882"/>
          </a:xfrm>
          <a:prstGeom prst="rect">
            <a:avLst/>
          </a:prstGeom>
          <a:noFill/>
        </p:spPr>
        <p:txBody>
          <a:bodyPr wrap="square" rtlCol="0">
            <a:spAutoFit/>
          </a:bodyPr>
          <a:lstStyle/>
          <a:p>
            <a:r>
              <a:rPr lang="en-US" altLang="fr-FR" dirty="0" smtClean="0">
                <a:solidFill>
                  <a:schemeClr val="bg1"/>
                </a:solidFill>
              </a:rPr>
              <a:t> </a:t>
            </a:r>
            <a:r>
              <a:rPr lang="en-US" altLang="ja-JP" sz="2800" i="1" dirty="0" smtClean="0">
                <a:solidFill>
                  <a:schemeClr val="tx1">
                    <a:lumMod val="65000"/>
                    <a:lumOff val="35000"/>
                  </a:schemeClr>
                </a:solidFill>
              </a:rPr>
              <a:t>It is time to tell the whole truth. One man alone is paralyzing the will of the Convention. And that man is Robespierre.</a:t>
            </a:r>
            <a:endParaRPr lang="en-CA" sz="2800" dirty="0"/>
          </a:p>
        </p:txBody>
      </p:sp>
    </p:spTree>
    <p:extLst>
      <p:ext uri="{BB962C8B-B14F-4D97-AF65-F5344CB8AC3E}">
        <p14:creationId xmlns:p14="http://schemas.microsoft.com/office/powerpoint/2010/main" val="415070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45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46741" y="320861"/>
            <a:ext cx="11568741" cy="5509200"/>
          </a:xfrm>
          <a:prstGeom prst="rect">
            <a:avLst/>
          </a:prstGeom>
          <a:noFill/>
        </p:spPr>
        <p:txBody>
          <a:bodyPr wrap="square" rtlCol="0">
            <a:spAutoFit/>
          </a:bodyPr>
          <a:lstStyle/>
          <a:p>
            <a:r>
              <a:rPr lang="en-CA" altLang="fr-FR" sz="3200" dirty="0" smtClean="0">
                <a:solidFill>
                  <a:schemeClr val="bg1"/>
                </a:solidFill>
              </a:rPr>
              <a:t>Robespierre became </a:t>
            </a:r>
            <a:r>
              <a:rPr lang="en-US" altLang="fr-FR" sz="3200" dirty="0" smtClean="0">
                <a:solidFill>
                  <a:srgbClr val="FFFF00"/>
                </a:solidFill>
              </a:rPr>
              <a:t>the leader of the Committee of Public Safety </a:t>
            </a:r>
          </a:p>
          <a:p>
            <a:pPr lvl="0"/>
            <a:endParaRPr lang="en-CA" sz="3200" dirty="0" smtClean="0">
              <a:solidFill>
                <a:schemeClr val="bg1"/>
              </a:solidFill>
            </a:endParaRPr>
          </a:p>
          <a:p>
            <a:pPr lvl="0"/>
            <a:r>
              <a:rPr lang="en-CA" sz="3200" dirty="0" smtClean="0">
                <a:solidFill>
                  <a:schemeClr val="bg1"/>
                </a:solidFill>
              </a:rPr>
              <a:t>-&gt; He continued the</a:t>
            </a:r>
          </a:p>
          <a:p>
            <a:pPr lvl="0"/>
            <a:r>
              <a:rPr lang="en-CA" sz="3200" dirty="0" smtClean="0">
                <a:solidFill>
                  <a:schemeClr val="bg1"/>
                </a:solidFill>
              </a:rPr>
              <a:t> </a:t>
            </a:r>
            <a:r>
              <a:rPr lang="en-CA" sz="3200" dirty="0" smtClean="0">
                <a:solidFill>
                  <a:srgbClr val="FFC000"/>
                </a:solidFill>
              </a:rPr>
              <a:t>executions</a:t>
            </a:r>
          </a:p>
          <a:p>
            <a:pPr lvl="0"/>
            <a:r>
              <a:rPr lang="en-CA" sz="3200" dirty="0" smtClean="0">
                <a:solidFill>
                  <a:schemeClr val="bg1"/>
                </a:solidFill>
              </a:rPr>
              <a:t>-&gt; The Convention </a:t>
            </a:r>
            <a:r>
              <a:rPr lang="en-CA" sz="3200" dirty="0" smtClean="0">
                <a:solidFill>
                  <a:srgbClr val="FFC000"/>
                </a:solidFill>
              </a:rPr>
              <a:t>blamed</a:t>
            </a:r>
          </a:p>
          <a:p>
            <a:pPr lvl="0"/>
            <a:r>
              <a:rPr lang="en-CA" sz="3200" dirty="0" smtClean="0">
                <a:solidFill>
                  <a:schemeClr val="bg1"/>
                </a:solidFill>
              </a:rPr>
              <a:t>him for the Reign of Terror</a:t>
            </a:r>
            <a:endParaRPr lang="en-CA" sz="3200" dirty="0">
              <a:solidFill>
                <a:schemeClr val="bg1"/>
              </a:solidFill>
            </a:endParaRPr>
          </a:p>
          <a:p>
            <a:pPr lvl="0"/>
            <a:endParaRPr lang="en-CA" sz="3200" dirty="0" smtClean="0">
              <a:solidFill>
                <a:schemeClr val="bg1"/>
              </a:solidFill>
            </a:endParaRPr>
          </a:p>
          <a:p>
            <a:pPr lvl="0"/>
            <a:r>
              <a:rPr lang="en-CA" sz="3200" dirty="0" smtClean="0">
                <a:solidFill>
                  <a:schemeClr val="bg1"/>
                </a:solidFill>
              </a:rPr>
              <a:t>-&gt; He </a:t>
            </a:r>
            <a:r>
              <a:rPr lang="en-CA" sz="3200" dirty="0" smtClean="0">
                <a:solidFill>
                  <a:srgbClr val="FFC000"/>
                </a:solidFill>
              </a:rPr>
              <a:t>threatened to </a:t>
            </a:r>
          </a:p>
          <a:p>
            <a:pPr lvl="0"/>
            <a:r>
              <a:rPr lang="en-CA" sz="3200" dirty="0" smtClean="0">
                <a:solidFill>
                  <a:srgbClr val="FFC000"/>
                </a:solidFill>
              </a:rPr>
              <a:t>execute </a:t>
            </a:r>
            <a:r>
              <a:rPr lang="en-CA" sz="3200" dirty="0" smtClean="0">
                <a:solidFill>
                  <a:schemeClr val="bg1"/>
                </a:solidFill>
              </a:rPr>
              <a:t>more </a:t>
            </a:r>
            <a:r>
              <a:rPr lang="en-CA" sz="3200" dirty="0" smtClean="0">
                <a:solidFill>
                  <a:srgbClr val="FFC000"/>
                </a:solidFill>
              </a:rPr>
              <a:t>members of </a:t>
            </a:r>
          </a:p>
          <a:p>
            <a:pPr lvl="0"/>
            <a:r>
              <a:rPr lang="en-CA" sz="3200" dirty="0" smtClean="0">
                <a:solidFill>
                  <a:srgbClr val="FFC000"/>
                </a:solidFill>
              </a:rPr>
              <a:t>government</a:t>
            </a:r>
            <a:r>
              <a:rPr lang="en-CA" sz="3200" dirty="0" smtClean="0">
                <a:solidFill>
                  <a:schemeClr val="bg1"/>
                </a:solidFill>
              </a:rPr>
              <a:t>, but didn’t </a:t>
            </a:r>
          </a:p>
          <a:p>
            <a:pPr lvl="0"/>
            <a:r>
              <a:rPr lang="en-CA" sz="3200" dirty="0" smtClean="0">
                <a:solidFill>
                  <a:schemeClr val="bg1"/>
                </a:solidFill>
              </a:rPr>
              <a:t>specify who</a:t>
            </a:r>
            <a:r>
              <a:rPr lang="is-IS" sz="3200" dirty="0" smtClean="0">
                <a:solidFill>
                  <a:schemeClr val="bg1"/>
                </a:solidFill>
              </a:rPr>
              <a:t>….</a:t>
            </a:r>
            <a:endParaRPr lang="en-CA" sz="3200" dirty="0" smtClean="0">
              <a:solidFill>
                <a:schemeClr val="bg1"/>
              </a:solidFill>
            </a:endParaRPr>
          </a:p>
        </p:txBody>
      </p:sp>
      <p:pic>
        <p:nvPicPr>
          <p:cNvPr id="6" name="Image 5"/>
          <p:cNvPicPr>
            <a:picLocks noChangeAspect="1"/>
          </p:cNvPicPr>
          <p:nvPr/>
        </p:nvPicPr>
        <p:blipFill>
          <a:blip r:embed="rId3">
            <a:alphaModFix/>
          </a:blip>
          <a:stretch>
            <a:fillRect/>
          </a:stretch>
        </p:blipFill>
        <p:spPr>
          <a:xfrm>
            <a:off x="4929082" y="1308847"/>
            <a:ext cx="7011906" cy="4679246"/>
          </a:xfrm>
          <a:prstGeom prst="rect">
            <a:avLst/>
          </a:prstGeom>
          <a:effectLst>
            <a:softEdge rad="88900"/>
          </a:effectLst>
        </p:spPr>
      </p:pic>
    </p:spTree>
    <p:extLst>
      <p:ext uri="{BB962C8B-B14F-4D97-AF65-F5344CB8AC3E}">
        <p14:creationId xmlns:p14="http://schemas.microsoft.com/office/powerpoint/2010/main" val="17004652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en-US" altLang="fr-FR" b="1" dirty="0" smtClean="0">
                <a:solidFill>
                  <a:srgbClr val="FFFF00"/>
                </a:solidFill>
                <a:ea typeface="ＭＳ Ｐゴシック" charset="-128"/>
              </a:rPr>
              <a:t>Thermidorean Reaction/ Coup-</a:t>
            </a:r>
            <a:r>
              <a:rPr lang="en-US" altLang="fr-FR" b="1" dirty="0" err="1" smtClean="0">
                <a:solidFill>
                  <a:srgbClr val="FFFF00"/>
                </a:solidFill>
                <a:ea typeface="ＭＳ Ｐゴシック" charset="-128"/>
              </a:rPr>
              <a:t>d’Etat</a:t>
            </a:r>
            <a:r>
              <a:rPr lang="en-US" altLang="fr-FR" dirty="0" smtClean="0">
                <a:solidFill>
                  <a:srgbClr val="FFFF00"/>
                </a:solidFill>
                <a:ea typeface="ＭＳ Ｐゴシック" charset="-128"/>
              </a:rPr>
              <a:t/>
            </a:r>
            <a:br>
              <a:rPr lang="en-US" altLang="fr-FR" dirty="0" smtClean="0">
                <a:solidFill>
                  <a:srgbClr val="FFFF00"/>
                </a:solidFill>
                <a:ea typeface="ＭＳ Ｐゴシック" charset="-128"/>
              </a:rPr>
            </a:br>
            <a:r>
              <a:rPr lang="en-US" altLang="fr-FR" dirty="0" smtClean="0">
                <a:solidFill>
                  <a:srgbClr val="FFFF00"/>
                </a:solidFill>
                <a:ea typeface="ＭＳ Ｐゴシック" charset="-128"/>
              </a:rPr>
              <a:t>July 27, 1794 – </a:t>
            </a:r>
            <a:r>
              <a:rPr lang="en-US" altLang="fr-FR" i="1" dirty="0" smtClean="0">
                <a:solidFill>
                  <a:srgbClr val="FFFF00"/>
                </a:solidFill>
                <a:ea typeface="ＭＳ Ｐゴシック" charset="-128"/>
              </a:rPr>
              <a:t>ended the Reign of Terror</a:t>
            </a:r>
            <a:r>
              <a:rPr lang="en-US" altLang="fr-FR" dirty="0" smtClean="0">
                <a:solidFill>
                  <a:schemeClr val="bg1"/>
                </a:solidFill>
                <a:ea typeface="ＭＳ Ｐゴシック" charset="-128"/>
              </a:rPr>
              <a:t/>
            </a:r>
            <a:br>
              <a:rPr lang="en-US" altLang="fr-FR" dirty="0" smtClean="0">
                <a:solidFill>
                  <a:schemeClr val="bg1"/>
                </a:solidFill>
                <a:ea typeface="ＭＳ Ｐゴシック" charset="-128"/>
              </a:rPr>
            </a:br>
            <a:endParaRPr lang="en-CA" dirty="0"/>
          </a:p>
        </p:txBody>
      </p:sp>
      <p:sp>
        <p:nvSpPr>
          <p:cNvPr id="3" name="Espace réservé du contenu 2"/>
          <p:cNvSpPr>
            <a:spLocks noGrp="1"/>
          </p:cNvSpPr>
          <p:nvPr>
            <p:ph idx="1"/>
          </p:nvPr>
        </p:nvSpPr>
        <p:spPr>
          <a:xfrm>
            <a:off x="412376" y="1475535"/>
            <a:ext cx="10941424" cy="4351338"/>
          </a:xfrm>
        </p:spPr>
        <p:txBody>
          <a:bodyPr>
            <a:normAutofit fontScale="85000" lnSpcReduction="10000"/>
          </a:bodyPr>
          <a:lstStyle/>
          <a:p>
            <a:pPr marL="0" lvl="0" indent="0">
              <a:buNone/>
            </a:pPr>
            <a:r>
              <a:rPr lang="en-US" altLang="fr-FR" sz="3600" dirty="0" smtClean="0">
                <a:solidFill>
                  <a:srgbClr val="FFC000"/>
                </a:solidFill>
                <a:ea typeface="ＭＳ Ｐゴシック" charset="-128"/>
              </a:rPr>
              <a:t>Convention </a:t>
            </a:r>
            <a:r>
              <a:rPr lang="en-US" altLang="fr-FR" sz="3600" dirty="0" smtClean="0">
                <a:solidFill>
                  <a:schemeClr val="bg1"/>
                </a:solidFill>
                <a:ea typeface="ＭＳ Ｐゴシック" charset="-128"/>
              </a:rPr>
              <a:t>removed Robespierre </a:t>
            </a:r>
            <a:r>
              <a:rPr lang="en-US" altLang="fr-FR" sz="3600" dirty="0" err="1" smtClean="0">
                <a:solidFill>
                  <a:schemeClr val="bg1"/>
                </a:solidFill>
                <a:ea typeface="ＭＳ Ｐゴシック" charset="-128"/>
              </a:rPr>
              <a:t>ppwer</a:t>
            </a:r>
            <a:r>
              <a:rPr lang="en-US" altLang="fr-FR" sz="3600" dirty="0" smtClean="0">
                <a:solidFill>
                  <a:schemeClr val="bg1"/>
                </a:solidFill>
                <a:ea typeface="ＭＳ Ｐゴシック" charset="-128"/>
              </a:rPr>
              <a:t> and sent</a:t>
            </a:r>
            <a:r>
              <a:rPr lang="en-US" altLang="fr-FR" sz="3600" dirty="0" smtClean="0">
                <a:solidFill>
                  <a:srgbClr val="FFC000"/>
                </a:solidFill>
                <a:ea typeface="ＭＳ Ｐゴシック" charset="-128"/>
              </a:rPr>
              <a:t> </a:t>
            </a:r>
            <a:r>
              <a:rPr lang="en-US" altLang="fr-FR" sz="3600" dirty="0" smtClean="0">
                <a:solidFill>
                  <a:srgbClr val="92D050"/>
                </a:solidFill>
                <a:ea typeface="ＭＳ Ｐゴシック" charset="-128"/>
              </a:rPr>
              <a:t>Robespierre</a:t>
            </a:r>
            <a:r>
              <a:rPr lang="en-US" altLang="fr-FR" sz="3600" dirty="0" smtClean="0">
                <a:solidFill>
                  <a:srgbClr val="FFC000"/>
                </a:solidFill>
                <a:ea typeface="ＭＳ Ｐゴシック" charset="-128"/>
              </a:rPr>
              <a:t> </a:t>
            </a:r>
            <a:r>
              <a:rPr lang="en-US" altLang="fr-FR" sz="3600" dirty="0" smtClean="0">
                <a:solidFill>
                  <a:schemeClr val="bg1"/>
                </a:solidFill>
                <a:ea typeface="ＭＳ Ｐゴシック" charset="-128"/>
              </a:rPr>
              <a:t>and</a:t>
            </a:r>
            <a:r>
              <a:rPr lang="en-US" altLang="fr-FR" sz="3600" dirty="0" smtClean="0">
                <a:solidFill>
                  <a:srgbClr val="FFC000"/>
                </a:solidFill>
                <a:ea typeface="ＭＳ Ｐゴシック" charset="-128"/>
              </a:rPr>
              <a:t> </a:t>
            </a:r>
            <a:r>
              <a:rPr lang="en-US" altLang="fr-FR" sz="3600" dirty="0" smtClean="0">
                <a:solidFill>
                  <a:srgbClr val="92D050"/>
                </a:solidFill>
                <a:ea typeface="ＭＳ Ｐゴシック" charset="-128"/>
              </a:rPr>
              <a:t>other members of the Committee of Public Safety</a:t>
            </a:r>
            <a:r>
              <a:rPr lang="en-US" altLang="fr-FR" sz="3600" dirty="0" smtClean="0">
                <a:solidFill>
                  <a:srgbClr val="FFC000"/>
                </a:solidFill>
                <a:ea typeface="ＭＳ Ｐゴシック" charset="-128"/>
              </a:rPr>
              <a:t> </a:t>
            </a:r>
            <a:r>
              <a:rPr lang="en-US" altLang="fr-FR" sz="3600" dirty="0" smtClean="0">
                <a:solidFill>
                  <a:schemeClr val="bg1"/>
                </a:solidFill>
                <a:ea typeface="ＭＳ Ｐゴシック" charset="-128"/>
              </a:rPr>
              <a:t>to the guillotine </a:t>
            </a:r>
          </a:p>
          <a:p>
            <a:pPr lvl="0"/>
            <a:endParaRPr lang="en-US" altLang="fr-FR" sz="3600" dirty="0" smtClean="0">
              <a:solidFill>
                <a:srgbClr val="FFC000"/>
              </a:solidFill>
              <a:ea typeface="ＭＳ Ｐゴシック" charset="-128"/>
            </a:endParaRPr>
          </a:p>
          <a:p>
            <a:pPr marL="0" lvl="0" indent="0">
              <a:buNone/>
            </a:pPr>
            <a:r>
              <a:rPr lang="en-US" altLang="fr-FR" sz="3600" dirty="0">
                <a:solidFill>
                  <a:schemeClr val="bg1"/>
                </a:solidFill>
                <a:ea typeface="ＭＳ Ｐゴシック" charset="-128"/>
              </a:rPr>
              <a:t>	</a:t>
            </a:r>
            <a:r>
              <a:rPr lang="en-US" altLang="fr-FR" sz="3600" dirty="0" smtClean="0">
                <a:solidFill>
                  <a:schemeClr val="bg1"/>
                </a:solidFill>
                <a:ea typeface="ＭＳ Ｐゴシック" charset="-128"/>
              </a:rPr>
              <a:t>			</a:t>
            </a:r>
            <a:r>
              <a:rPr lang="en-US" altLang="fr-FR" sz="3500" dirty="0" smtClean="0">
                <a:solidFill>
                  <a:schemeClr val="bg1"/>
                </a:solidFill>
                <a:ea typeface="ＭＳ Ｐゴシック" charset="-128"/>
              </a:rPr>
              <a:t>-&gt; Robespierre was </a:t>
            </a:r>
          </a:p>
          <a:p>
            <a:pPr marL="0" lvl="0" indent="0">
              <a:buNone/>
            </a:pPr>
            <a:r>
              <a:rPr lang="en-US" altLang="fr-FR" sz="3500" dirty="0">
                <a:solidFill>
                  <a:schemeClr val="bg1"/>
                </a:solidFill>
                <a:ea typeface="ＭＳ Ｐゴシック" charset="-128"/>
              </a:rPr>
              <a:t>	</a:t>
            </a:r>
            <a:r>
              <a:rPr lang="en-US" altLang="fr-FR" sz="3500" dirty="0" smtClean="0">
                <a:solidFill>
                  <a:schemeClr val="bg1"/>
                </a:solidFill>
                <a:ea typeface="ＭＳ Ｐゴシック" charset="-128"/>
              </a:rPr>
              <a:t>			  guillotined on </a:t>
            </a:r>
            <a:r>
              <a:rPr lang="en-US" altLang="fr-FR" sz="3500" dirty="0" smtClean="0">
                <a:solidFill>
                  <a:srgbClr val="00B0F0"/>
                </a:solidFill>
                <a:ea typeface="ＭＳ Ｐゴシック" charset="-128"/>
              </a:rPr>
              <a:t>July 28, 1794</a:t>
            </a:r>
          </a:p>
          <a:p>
            <a:pPr marL="0" indent="0">
              <a:buNone/>
            </a:pPr>
            <a:r>
              <a:rPr lang="en-US" altLang="fr-FR" sz="3500" dirty="0" smtClean="0">
                <a:solidFill>
                  <a:schemeClr val="bg1"/>
                </a:solidFill>
              </a:rPr>
              <a:t>				-&gt; Committee of Public </a:t>
            </a:r>
          </a:p>
          <a:p>
            <a:pPr marL="0" indent="0">
              <a:buNone/>
            </a:pPr>
            <a:r>
              <a:rPr lang="en-US" altLang="fr-FR" sz="3500" dirty="0">
                <a:solidFill>
                  <a:schemeClr val="bg1"/>
                </a:solidFill>
              </a:rPr>
              <a:t>	</a:t>
            </a:r>
            <a:r>
              <a:rPr lang="en-US" altLang="fr-FR" sz="3500" dirty="0" smtClean="0">
                <a:solidFill>
                  <a:schemeClr val="bg1"/>
                </a:solidFill>
              </a:rPr>
              <a:t>			    Safety was dismantled</a:t>
            </a:r>
          </a:p>
          <a:p>
            <a:pPr marL="0" indent="0">
              <a:buNone/>
            </a:pPr>
            <a:r>
              <a:rPr lang="en-US" altLang="fr-FR" sz="3500" dirty="0" smtClean="0">
                <a:solidFill>
                  <a:schemeClr val="bg1"/>
                </a:solidFill>
              </a:rPr>
              <a:t>				-&gt; The Jacobin clubs was </a:t>
            </a:r>
          </a:p>
          <a:p>
            <a:pPr marL="0" indent="0">
              <a:buNone/>
            </a:pPr>
            <a:r>
              <a:rPr lang="en-US" altLang="fr-FR" sz="3500" dirty="0">
                <a:solidFill>
                  <a:schemeClr val="bg1"/>
                </a:solidFill>
              </a:rPr>
              <a:t>	</a:t>
            </a:r>
            <a:r>
              <a:rPr lang="en-US" altLang="fr-FR" sz="3500" dirty="0" smtClean="0">
                <a:solidFill>
                  <a:schemeClr val="bg1"/>
                </a:solidFill>
              </a:rPr>
              <a:t>			    disbanded</a:t>
            </a:r>
          </a:p>
          <a:p>
            <a:pPr>
              <a:lnSpc>
                <a:spcPct val="80000"/>
              </a:lnSpc>
            </a:pPr>
            <a:endParaRPr lang="en-US" altLang="fr-FR" sz="3500" b="1" dirty="0" smtClean="0">
              <a:solidFill>
                <a:schemeClr val="bg1"/>
              </a:solidFill>
              <a:ea typeface="ＭＳ Ｐゴシック" charset="-128"/>
            </a:endParaRPr>
          </a:p>
        </p:txBody>
      </p:sp>
      <p:pic>
        <p:nvPicPr>
          <p:cNvPr id="4" name="Picture 3"/>
          <p:cNvPicPr>
            <a:picLocks noChangeAspect="1" noChangeArrowheads="1"/>
          </p:cNvPicPr>
          <p:nvPr/>
        </p:nvPicPr>
        <p:blipFill>
          <a:blip r:embed="rId2" cstate="print"/>
          <a:srcRect/>
          <a:stretch>
            <a:fillRect/>
          </a:stretch>
        </p:blipFill>
        <p:spPr bwMode="auto">
          <a:xfrm>
            <a:off x="8833597" y="2195233"/>
            <a:ext cx="3219450" cy="4286250"/>
          </a:xfrm>
          <a:prstGeom prst="rect">
            <a:avLst/>
          </a:prstGeom>
          <a:noFill/>
          <a:ln w="9525">
            <a:noFill/>
            <a:miter lim="800000"/>
            <a:headEnd/>
            <a:tailEnd/>
          </a:ln>
          <a:effectLst>
            <a:softEdge rad="139700"/>
          </a:effectLst>
        </p:spPr>
      </p:pic>
      <p:pic>
        <p:nvPicPr>
          <p:cNvPr id="6" name="Picture 8" descr="S:\Publishing\powerpoint\World history\ZP922\pix\9_thermid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4143"/>
            <a:ext cx="4069976" cy="3132730"/>
          </a:xfrm>
          <a:prstGeom prst="rect">
            <a:avLst/>
          </a:prstGeom>
          <a:noFill/>
          <a:ln>
            <a:noFill/>
          </a:ln>
          <a:effectLst>
            <a:softEdge rad="1016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007458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748" y="0"/>
            <a:ext cx="11174506" cy="1325563"/>
          </a:xfrm>
        </p:spPr>
        <p:txBody>
          <a:bodyPr rtlCol="0">
            <a:normAutofit/>
          </a:bodyPr>
          <a:lstStyle/>
          <a:p>
            <a:pPr>
              <a:defRPr/>
            </a:pPr>
            <a:r>
              <a:rPr lang="en-US" dirty="0" smtClean="0">
                <a:solidFill>
                  <a:srgbClr val="FFFF00"/>
                </a:solidFill>
                <a:ea typeface="+mj-ea"/>
              </a:rPr>
              <a:t>Constitution of the Year III of the Republic (1795)</a:t>
            </a:r>
          </a:p>
        </p:txBody>
      </p:sp>
      <p:sp>
        <p:nvSpPr>
          <p:cNvPr id="41986" name="Content Placeholder 2"/>
          <p:cNvSpPr>
            <a:spLocks noGrp="1"/>
          </p:cNvSpPr>
          <p:nvPr>
            <p:ph idx="1"/>
          </p:nvPr>
        </p:nvSpPr>
        <p:spPr>
          <a:xfrm>
            <a:off x="251012" y="1112930"/>
            <a:ext cx="11940988" cy="5745070"/>
          </a:xfrm>
        </p:spPr>
        <p:txBody>
          <a:bodyPr>
            <a:normAutofit fontScale="92500" lnSpcReduction="20000"/>
          </a:bodyPr>
          <a:lstStyle/>
          <a:p>
            <a:pPr marL="0" indent="0">
              <a:buNone/>
            </a:pPr>
            <a:r>
              <a:rPr lang="en-US" altLang="fr-FR" sz="3600" dirty="0" smtClean="0">
                <a:solidFill>
                  <a:schemeClr val="bg1"/>
                </a:solidFill>
              </a:rPr>
              <a:t>People had grown tired of the instability and bloodshed of the revolution and were ready for something </a:t>
            </a:r>
            <a:r>
              <a:rPr lang="en-US" altLang="fr-FR" sz="3600" dirty="0" smtClean="0">
                <a:solidFill>
                  <a:srgbClr val="FFC000"/>
                </a:solidFill>
              </a:rPr>
              <a:t>more moderate</a:t>
            </a:r>
            <a:r>
              <a:rPr lang="en-US" altLang="fr-FR" sz="3600" dirty="0" smtClean="0">
                <a:solidFill>
                  <a:schemeClr val="bg1"/>
                </a:solidFill>
              </a:rPr>
              <a:t>. </a:t>
            </a:r>
          </a:p>
          <a:p>
            <a:pPr marL="0" indent="0">
              <a:buNone/>
            </a:pPr>
            <a:endParaRPr lang="en-US" altLang="fr-FR" sz="900" dirty="0" smtClean="0">
              <a:solidFill>
                <a:schemeClr val="bg1"/>
              </a:solidFill>
            </a:endParaRPr>
          </a:p>
          <a:p>
            <a:pPr marL="0" indent="0" eaLnBrk="1" hangingPunct="1">
              <a:buNone/>
            </a:pPr>
            <a:r>
              <a:rPr lang="en-US" altLang="fr-FR" sz="3600" dirty="0" smtClean="0">
                <a:solidFill>
                  <a:srgbClr val="92D050"/>
                </a:solidFill>
                <a:ea typeface="ＭＳ Ｐゴシック" charset="-128"/>
              </a:rPr>
              <a:t>The </a:t>
            </a:r>
            <a:r>
              <a:rPr lang="en-US" altLang="fr-FR" sz="3600" dirty="0">
                <a:solidFill>
                  <a:srgbClr val="92D050"/>
                </a:solidFill>
                <a:ea typeface="ＭＳ Ｐゴシック" charset="-128"/>
              </a:rPr>
              <a:t>foreign invaders </a:t>
            </a:r>
            <a:r>
              <a:rPr lang="en-US" altLang="fr-FR" sz="3600" dirty="0" smtClean="0">
                <a:solidFill>
                  <a:srgbClr val="92D050"/>
                </a:solidFill>
                <a:ea typeface="ＭＳ Ｐゴシック" charset="-128"/>
              </a:rPr>
              <a:t>vanquished</a:t>
            </a:r>
            <a:r>
              <a:rPr lang="en-US" altLang="fr-FR" sz="3600" dirty="0" smtClean="0">
                <a:solidFill>
                  <a:schemeClr val="bg1"/>
                </a:solidFill>
                <a:ea typeface="ＭＳ Ｐゴシック" charset="-128"/>
              </a:rPr>
              <a:t>                 </a:t>
            </a:r>
            <a:r>
              <a:rPr lang="en-US" altLang="fr-FR" sz="3600" dirty="0">
                <a:solidFill>
                  <a:srgbClr val="92D050"/>
                </a:solidFill>
                <a:ea typeface="ＭＳ Ｐゴシック" charset="-128"/>
              </a:rPr>
              <a:t>T</a:t>
            </a:r>
            <a:r>
              <a:rPr lang="en-US" altLang="fr-FR" sz="3600" dirty="0" smtClean="0">
                <a:solidFill>
                  <a:srgbClr val="92D050"/>
                </a:solidFill>
                <a:ea typeface="ＭＳ Ｐゴシック" charset="-128"/>
              </a:rPr>
              <a:t>he </a:t>
            </a:r>
            <a:r>
              <a:rPr lang="en-US" altLang="fr-FR" sz="3600" dirty="0">
                <a:solidFill>
                  <a:srgbClr val="92D050"/>
                </a:solidFill>
                <a:ea typeface="ＭＳ Ｐゴシック" charset="-128"/>
              </a:rPr>
              <a:t>Reign of Terror at an </a:t>
            </a:r>
            <a:r>
              <a:rPr lang="en-US" altLang="fr-FR" sz="3600" dirty="0" smtClean="0">
                <a:solidFill>
                  <a:srgbClr val="92D050"/>
                </a:solidFill>
                <a:ea typeface="ＭＳ Ｐゴシック" charset="-128"/>
              </a:rPr>
              <a:t>end</a:t>
            </a:r>
          </a:p>
          <a:p>
            <a:pPr marL="0" indent="0" algn="ctr" eaLnBrk="1" hangingPunct="1">
              <a:buNone/>
            </a:pPr>
            <a:r>
              <a:rPr lang="en-US" altLang="fr-FR" sz="4000" dirty="0" smtClean="0">
                <a:solidFill>
                  <a:srgbClr val="FFC000"/>
                </a:solidFill>
                <a:ea typeface="ＭＳ Ｐゴシック" charset="-128"/>
              </a:rPr>
              <a:t>      </a:t>
            </a:r>
          </a:p>
          <a:p>
            <a:pPr marL="0" indent="0" algn="ctr" eaLnBrk="1" hangingPunct="1">
              <a:buNone/>
            </a:pPr>
            <a:endParaRPr lang="en-US" altLang="fr-FR" sz="4000" dirty="0">
              <a:solidFill>
                <a:srgbClr val="FFC000"/>
              </a:solidFill>
              <a:ea typeface="ＭＳ Ｐゴシック" charset="-128"/>
            </a:endParaRPr>
          </a:p>
          <a:p>
            <a:pPr marL="0" indent="0" algn="ctr" eaLnBrk="1" hangingPunct="1">
              <a:buNone/>
            </a:pPr>
            <a:r>
              <a:rPr lang="en-US" altLang="fr-FR" sz="4000" dirty="0" smtClean="0">
                <a:solidFill>
                  <a:srgbClr val="FFC000"/>
                </a:solidFill>
                <a:ea typeface="ＭＳ Ｐゴシック" charset="-128"/>
              </a:rPr>
              <a:t>+</a:t>
            </a:r>
          </a:p>
          <a:p>
            <a:pPr marL="0" indent="0" algn="ctr" eaLnBrk="1" hangingPunct="1">
              <a:buNone/>
            </a:pPr>
            <a:endParaRPr lang="en-US" altLang="fr-FR" sz="4000" dirty="0" smtClean="0">
              <a:solidFill>
                <a:srgbClr val="FFC000"/>
              </a:solidFill>
              <a:ea typeface="ＭＳ Ｐゴシック" charset="-128"/>
            </a:endParaRPr>
          </a:p>
          <a:p>
            <a:pPr marL="0" indent="0" algn="ctr" eaLnBrk="1" hangingPunct="1">
              <a:buNone/>
            </a:pPr>
            <a:endParaRPr lang="en-US" altLang="fr-FR" sz="4000" dirty="0" smtClean="0">
              <a:solidFill>
                <a:srgbClr val="FFC000"/>
              </a:solidFill>
              <a:ea typeface="ＭＳ Ｐゴシック" charset="-128"/>
            </a:endParaRPr>
          </a:p>
          <a:p>
            <a:pPr marL="0" indent="0" algn="ctr" eaLnBrk="1" hangingPunct="1">
              <a:buNone/>
            </a:pPr>
            <a:r>
              <a:rPr lang="en-US" altLang="fr-FR" sz="4000" dirty="0" smtClean="0">
                <a:solidFill>
                  <a:srgbClr val="FFC000"/>
                </a:solidFill>
                <a:ea typeface="ＭＳ Ｐゴシック" charset="-128"/>
              </a:rPr>
              <a:t>=</a:t>
            </a:r>
            <a:endParaRPr lang="en-US" altLang="fr-FR" sz="900" dirty="0">
              <a:solidFill>
                <a:schemeClr val="bg1"/>
              </a:solidFill>
              <a:ea typeface="ＭＳ Ｐゴシック" charset="-128"/>
            </a:endParaRPr>
          </a:p>
          <a:p>
            <a:pPr marL="0" indent="0" algn="ctr" eaLnBrk="1" hangingPunct="1">
              <a:buNone/>
            </a:pPr>
            <a:r>
              <a:rPr lang="en-US" altLang="fr-FR" sz="3600" dirty="0" smtClean="0">
                <a:solidFill>
                  <a:schemeClr val="bg1"/>
                </a:solidFill>
                <a:ea typeface="ＭＳ Ｐゴシック" charset="-128"/>
              </a:rPr>
              <a:t>The </a:t>
            </a:r>
            <a:r>
              <a:rPr lang="en-US" altLang="fr-FR" sz="3600" dirty="0">
                <a:solidFill>
                  <a:schemeClr val="bg1"/>
                </a:solidFill>
                <a:ea typeface="ＭＳ Ｐゴシック" charset="-128"/>
              </a:rPr>
              <a:t>Convention was finally able to </a:t>
            </a:r>
            <a:r>
              <a:rPr lang="en-US" altLang="fr-FR" sz="3600" i="1" dirty="0" smtClean="0">
                <a:solidFill>
                  <a:schemeClr val="bg1"/>
                </a:solidFill>
                <a:ea typeface="ＭＳ Ｐゴシック" charset="-128"/>
              </a:rPr>
              <a:t>inaugurate </a:t>
            </a:r>
            <a:r>
              <a:rPr lang="en-US" altLang="fr-FR" sz="3600" dirty="0" smtClean="0">
                <a:solidFill>
                  <a:srgbClr val="FFC000"/>
                </a:solidFill>
                <a:ea typeface="ＭＳ Ｐゴシック" charset="-128"/>
              </a:rPr>
              <a:t>the </a:t>
            </a:r>
            <a:r>
              <a:rPr lang="en-US" altLang="fr-FR" sz="3600" dirty="0">
                <a:solidFill>
                  <a:srgbClr val="FFC000"/>
                </a:solidFill>
                <a:ea typeface="ＭＳ Ｐゴシック" charset="-128"/>
              </a:rPr>
              <a:t>new </a:t>
            </a:r>
            <a:r>
              <a:rPr lang="en-US" altLang="fr-FR" sz="3600" dirty="0" smtClean="0">
                <a:solidFill>
                  <a:srgbClr val="FFC000"/>
                </a:solidFill>
                <a:ea typeface="ＭＳ Ｐゴシック" charset="-128"/>
              </a:rPr>
              <a:t>constitution.</a:t>
            </a:r>
          </a:p>
          <a:p>
            <a:pPr marL="0" indent="0" algn="ctr" eaLnBrk="1" hangingPunct="1">
              <a:buNone/>
            </a:pPr>
            <a:endParaRPr lang="en-US" altLang="fr-FR" sz="3600" dirty="0">
              <a:solidFill>
                <a:srgbClr val="FFC000"/>
              </a:solidFill>
              <a:ea typeface="ＭＳ Ｐゴシック" charset="-128"/>
            </a:endParaRPr>
          </a:p>
          <a:p>
            <a:pPr marL="0" indent="0" algn="ctr" eaLnBrk="1" hangingPunct="1">
              <a:buNone/>
            </a:pPr>
            <a:endParaRPr lang="en-US" altLang="fr-FR" sz="3600" dirty="0" smtClean="0">
              <a:solidFill>
                <a:schemeClr val="bg1"/>
              </a:solidFill>
              <a:ea typeface="ＭＳ Ｐゴシック" charset="-128"/>
            </a:endParaRPr>
          </a:p>
        </p:txBody>
      </p:sp>
      <p:pic>
        <p:nvPicPr>
          <p:cNvPr id="3" name="Image 2"/>
          <p:cNvPicPr>
            <a:picLocks noChangeAspect="1"/>
          </p:cNvPicPr>
          <p:nvPr/>
        </p:nvPicPr>
        <p:blipFill>
          <a:blip r:embed="rId2"/>
          <a:stretch>
            <a:fillRect/>
          </a:stretch>
        </p:blipFill>
        <p:spPr>
          <a:xfrm>
            <a:off x="1411941" y="2438493"/>
            <a:ext cx="3459256" cy="2714692"/>
          </a:xfrm>
          <a:prstGeom prst="rect">
            <a:avLst/>
          </a:prstGeom>
          <a:effectLst>
            <a:softEdge rad="139700"/>
          </a:effectLst>
        </p:spPr>
      </p:pic>
      <p:pic>
        <p:nvPicPr>
          <p:cNvPr id="4" name="Image 3"/>
          <p:cNvPicPr>
            <a:picLocks noChangeAspect="1"/>
          </p:cNvPicPr>
          <p:nvPr/>
        </p:nvPicPr>
        <p:blipFill>
          <a:blip r:embed="rId3"/>
          <a:stretch>
            <a:fillRect/>
          </a:stretch>
        </p:blipFill>
        <p:spPr>
          <a:xfrm>
            <a:off x="7160559" y="2438493"/>
            <a:ext cx="4191000" cy="2857500"/>
          </a:xfrm>
          <a:prstGeom prst="rect">
            <a:avLst/>
          </a:prstGeom>
          <a:effectLst>
            <a:softEdge rad="127000"/>
          </a:effectLst>
        </p:spPr>
      </p:pic>
    </p:spTree>
    <p:extLst>
      <p:ext uri="{BB962C8B-B14F-4D97-AF65-F5344CB8AC3E}">
        <p14:creationId xmlns:p14="http://schemas.microsoft.com/office/powerpoint/2010/main" val="69487296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747" y="329266"/>
            <a:ext cx="11174506" cy="1325563"/>
          </a:xfrm>
        </p:spPr>
        <p:txBody>
          <a:bodyPr rtlCol="0">
            <a:normAutofit/>
          </a:bodyPr>
          <a:lstStyle/>
          <a:p>
            <a:pPr algn="ctr">
              <a:lnSpc>
                <a:spcPct val="80000"/>
              </a:lnSpc>
            </a:pPr>
            <a:r>
              <a:rPr lang="en-US" dirty="0" smtClean="0">
                <a:solidFill>
                  <a:srgbClr val="FFFF00"/>
                </a:solidFill>
                <a:ea typeface="+mj-ea"/>
              </a:rPr>
              <a:t>Reforms Passed by the Convention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78712933"/>
              </p:ext>
            </p:extLst>
          </p:nvPr>
        </p:nvGraphicFramePr>
        <p:xfrm>
          <a:off x="251011" y="1295400"/>
          <a:ext cx="11618259" cy="533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199178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838200" y="-89647"/>
            <a:ext cx="10515600" cy="1325563"/>
          </a:xfrm>
        </p:spPr>
        <p:txBody>
          <a:bodyPr/>
          <a:lstStyle/>
          <a:p>
            <a:pPr algn="ctr"/>
            <a:r>
              <a:rPr lang="en-CA" dirty="0">
                <a:solidFill>
                  <a:srgbClr val="FFFF00"/>
                </a:solidFill>
              </a:rPr>
              <a:t>The </a:t>
            </a:r>
            <a:r>
              <a:rPr lang="en-CA" dirty="0" smtClean="0">
                <a:solidFill>
                  <a:srgbClr val="FFFF00"/>
                </a:solidFill>
              </a:rPr>
              <a:t>Directory </a:t>
            </a:r>
            <a:r>
              <a:rPr lang="en-CA" sz="3600" dirty="0">
                <a:solidFill>
                  <a:srgbClr val="FFFF00"/>
                </a:solidFill>
              </a:rPr>
              <a:t>(1795-1799)</a:t>
            </a:r>
            <a:endParaRPr lang="en-CA" dirty="0">
              <a:solidFill>
                <a:srgbClr val="FFFF00"/>
              </a:solidFill>
            </a:endParaRPr>
          </a:p>
        </p:txBody>
      </p:sp>
      <p:sp>
        <p:nvSpPr>
          <p:cNvPr id="143363" name="Rectangle 3"/>
          <p:cNvSpPr>
            <a:spLocks noGrp="1" noChangeArrowheads="1"/>
          </p:cNvSpPr>
          <p:nvPr>
            <p:ph idx="1"/>
          </p:nvPr>
        </p:nvSpPr>
        <p:spPr>
          <a:xfrm>
            <a:off x="215153" y="1020763"/>
            <a:ext cx="11342594" cy="5837237"/>
          </a:xfrm>
        </p:spPr>
        <p:txBody>
          <a:bodyPr>
            <a:normAutofit fontScale="92500" lnSpcReduction="10000"/>
          </a:bodyPr>
          <a:lstStyle/>
          <a:p>
            <a:pPr marL="0" indent="0">
              <a:buNone/>
              <a:defRPr/>
            </a:pPr>
            <a:r>
              <a:rPr lang="en-CA" sz="3500" dirty="0">
                <a:solidFill>
                  <a:schemeClr val="bg1"/>
                </a:solidFill>
              </a:rPr>
              <a:t>The Constitution of 1795 established a new government known as the </a:t>
            </a:r>
            <a:r>
              <a:rPr lang="en-CA" sz="3500" dirty="0">
                <a:solidFill>
                  <a:srgbClr val="FFFF00"/>
                </a:solidFill>
              </a:rPr>
              <a:t>Directory</a:t>
            </a:r>
            <a:r>
              <a:rPr lang="en-CA" sz="3500" dirty="0">
                <a:solidFill>
                  <a:schemeClr val="bg1"/>
                </a:solidFill>
              </a:rPr>
              <a:t>. </a:t>
            </a:r>
            <a:endParaRPr lang="en-CA" sz="3500" dirty="0" smtClean="0">
              <a:solidFill>
                <a:schemeClr val="bg1"/>
              </a:solidFill>
            </a:endParaRPr>
          </a:p>
          <a:p>
            <a:pPr marL="0" indent="0">
              <a:buNone/>
              <a:defRPr/>
            </a:pPr>
            <a:r>
              <a:rPr lang="en-US" sz="3500" dirty="0" smtClean="0">
                <a:solidFill>
                  <a:schemeClr val="bg1"/>
                </a:solidFill>
              </a:rPr>
              <a:t>T</a:t>
            </a:r>
            <a:r>
              <a:rPr lang="en-US" altLang="fr-FR" sz="3500" dirty="0" smtClean="0">
                <a:solidFill>
                  <a:schemeClr val="bg1"/>
                </a:solidFill>
              </a:rPr>
              <a:t>he </a:t>
            </a:r>
            <a:r>
              <a:rPr lang="en-US" altLang="fr-FR" sz="3500" strike="sngStrike" dirty="0">
                <a:solidFill>
                  <a:schemeClr val="bg1"/>
                </a:solidFill>
              </a:rPr>
              <a:t>republic</a:t>
            </a:r>
            <a:r>
              <a:rPr lang="en-US" altLang="fr-FR" sz="3500" dirty="0">
                <a:solidFill>
                  <a:schemeClr val="bg1"/>
                </a:solidFill>
              </a:rPr>
              <a:t> was </a:t>
            </a:r>
            <a:r>
              <a:rPr lang="en-US" altLang="fr-FR" sz="3500" dirty="0" smtClean="0">
                <a:solidFill>
                  <a:schemeClr val="bg1"/>
                </a:solidFill>
              </a:rPr>
              <a:t>gone.</a:t>
            </a:r>
            <a:endParaRPr lang="en-US" altLang="fr-FR" sz="3500" dirty="0">
              <a:solidFill>
                <a:schemeClr val="bg1"/>
              </a:solidFill>
            </a:endParaRPr>
          </a:p>
          <a:p>
            <a:pPr marL="0" indent="0">
              <a:lnSpc>
                <a:spcPct val="90000"/>
              </a:lnSpc>
              <a:buNone/>
            </a:pPr>
            <a:endParaRPr lang="en-US" altLang="fr-FR" dirty="0" smtClean="0">
              <a:solidFill>
                <a:schemeClr val="bg1"/>
              </a:solidFill>
            </a:endParaRPr>
          </a:p>
          <a:p>
            <a:pPr marL="0" indent="0">
              <a:buNone/>
            </a:pPr>
            <a:r>
              <a:rPr lang="es-ES_tradnl" dirty="0" smtClean="0">
                <a:solidFill>
                  <a:schemeClr val="bg1"/>
                </a:solidFill>
              </a:rPr>
              <a:t>France´s </a:t>
            </a:r>
            <a:r>
              <a:rPr lang="es-ES_tradnl" b="1" dirty="0" err="1" smtClean="0">
                <a:solidFill>
                  <a:schemeClr val="bg1"/>
                </a:solidFill>
              </a:rPr>
              <a:t>moderate</a:t>
            </a:r>
            <a:r>
              <a:rPr lang="es-ES_tradnl" b="1" dirty="0" smtClean="0">
                <a:solidFill>
                  <a:schemeClr val="bg1"/>
                </a:solidFill>
              </a:rPr>
              <a:t> </a:t>
            </a:r>
            <a:r>
              <a:rPr lang="es-ES_tradnl" b="1" dirty="0" err="1" smtClean="0">
                <a:solidFill>
                  <a:schemeClr val="bg1"/>
                </a:solidFill>
              </a:rPr>
              <a:t>middle</a:t>
            </a:r>
            <a:r>
              <a:rPr lang="es-ES_tradnl" b="1" dirty="0" smtClean="0">
                <a:solidFill>
                  <a:schemeClr val="bg1"/>
                </a:solidFill>
              </a:rPr>
              <a:t> </a:t>
            </a:r>
          </a:p>
          <a:p>
            <a:pPr marL="0" indent="0">
              <a:buNone/>
            </a:pPr>
            <a:r>
              <a:rPr lang="es-ES_tradnl" b="1" dirty="0" err="1" smtClean="0">
                <a:solidFill>
                  <a:schemeClr val="bg1"/>
                </a:solidFill>
              </a:rPr>
              <a:t>class</a:t>
            </a:r>
            <a:r>
              <a:rPr lang="es-ES_tradnl" b="1" dirty="0" smtClean="0">
                <a:solidFill>
                  <a:schemeClr val="bg1"/>
                </a:solidFill>
              </a:rPr>
              <a:t> </a:t>
            </a:r>
            <a:r>
              <a:rPr lang="es-ES_tradnl" dirty="0" err="1" smtClean="0">
                <a:solidFill>
                  <a:schemeClr val="bg1"/>
                </a:solidFill>
              </a:rPr>
              <a:t>had</a:t>
            </a:r>
            <a:r>
              <a:rPr lang="es-ES_tradnl" dirty="0" smtClean="0">
                <a:solidFill>
                  <a:schemeClr val="bg1"/>
                </a:solidFill>
              </a:rPr>
              <a:t> </a:t>
            </a:r>
            <a:r>
              <a:rPr lang="es-ES_tradnl" dirty="0" err="1" smtClean="0">
                <a:solidFill>
                  <a:schemeClr val="bg1"/>
                </a:solidFill>
              </a:rPr>
              <a:t>gained</a:t>
            </a:r>
            <a:r>
              <a:rPr lang="es-ES_tradnl" dirty="0" smtClean="0">
                <a:solidFill>
                  <a:schemeClr val="bg1"/>
                </a:solidFill>
              </a:rPr>
              <a:t> control of </a:t>
            </a:r>
          </a:p>
          <a:p>
            <a:pPr marL="0" indent="0">
              <a:buNone/>
            </a:pPr>
            <a:r>
              <a:rPr lang="es-ES_tradnl" dirty="0" err="1" smtClean="0">
                <a:solidFill>
                  <a:schemeClr val="bg1"/>
                </a:solidFill>
              </a:rPr>
              <a:t>the</a:t>
            </a:r>
            <a:r>
              <a:rPr lang="es-ES_tradnl" dirty="0" smtClean="0">
                <a:solidFill>
                  <a:schemeClr val="bg1"/>
                </a:solidFill>
              </a:rPr>
              <a:t> country.</a:t>
            </a:r>
          </a:p>
          <a:p>
            <a:pPr marL="0" indent="0">
              <a:lnSpc>
                <a:spcPct val="90000"/>
              </a:lnSpc>
              <a:buNone/>
            </a:pPr>
            <a:endParaRPr lang="en-US" altLang="fr-FR" dirty="0">
              <a:solidFill>
                <a:schemeClr val="bg1"/>
              </a:solidFill>
            </a:endParaRPr>
          </a:p>
          <a:p>
            <a:pPr marL="0" indent="0">
              <a:lnSpc>
                <a:spcPct val="90000"/>
              </a:lnSpc>
              <a:buNone/>
            </a:pPr>
            <a:r>
              <a:rPr lang="en-US" altLang="fr-FR" sz="3200" dirty="0" smtClean="0">
                <a:solidFill>
                  <a:schemeClr val="bg1"/>
                </a:solidFill>
              </a:rPr>
              <a:t>It  </a:t>
            </a:r>
            <a:r>
              <a:rPr lang="en-US" altLang="fr-FR" sz="3200" dirty="0">
                <a:solidFill>
                  <a:schemeClr val="bg1"/>
                </a:solidFill>
              </a:rPr>
              <a:t>was far </a:t>
            </a:r>
            <a:r>
              <a:rPr lang="en-US" altLang="fr-FR" sz="3200" dirty="0">
                <a:solidFill>
                  <a:srgbClr val="92D050"/>
                </a:solidFill>
              </a:rPr>
              <a:t>more </a:t>
            </a:r>
            <a:endParaRPr lang="en-US" altLang="fr-FR" sz="3200" dirty="0" smtClean="0">
              <a:solidFill>
                <a:srgbClr val="92D050"/>
              </a:solidFill>
            </a:endParaRPr>
          </a:p>
          <a:p>
            <a:pPr marL="0" indent="0">
              <a:lnSpc>
                <a:spcPct val="90000"/>
              </a:lnSpc>
              <a:buNone/>
            </a:pPr>
            <a:r>
              <a:rPr lang="en-US" altLang="fr-FR" sz="3200" dirty="0" smtClean="0">
                <a:solidFill>
                  <a:srgbClr val="92D050"/>
                </a:solidFill>
              </a:rPr>
              <a:t>conservative </a:t>
            </a:r>
            <a:r>
              <a:rPr lang="en-US" altLang="fr-FR" sz="3200" dirty="0">
                <a:solidFill>
                  <a:schemeClr val="bg1"/>
                </a:solidFill>
              </a:rPr>
              <a:t>than the </a:t>
            </a:r>
            <a:endParaRPr lang="en-US" altLang="fr-FR" sz="3200" dirty="0" smtClean="0">
              <a:solidFill>
                <a:schemeClr val="bg1"/>
              </a:solidFill>
            </a:endParaRPr>
          </a:p>
          <a:p>
            <a:pPr marL="0" indent="0">
              <a:lnSpc>
                <a:spcPct val="90000"/>
              </a:lnSpc>
              <a:buNone/>
            </a:pPr>
            <a:r>
              <a:rPr lang="en-US" altLang="fr-FR" sz="3200" dirty="0" smtClean="0">
                <a:solidFill>
                  <a:schemeClr val="bg1"/>
                </a:solidFill>
              </a:rPr>
              <a:t>Jacobin </a:t>
            </a:r>
            <a:r>
              <a:rPr lang="en-US" altLang="fr-FR" sz="3200" dirty="0">
                <a:solidFill>
                  <a:schemeClr val="bg1"/>
                </a:solidFill>
              </a:rPr>
              <a:t>republic had </a:t>
            </a:r>
            <a:r>
              <a:rPr lang="en-US" altLang="fr-FR" sz="3200" dirty="0" smtClean="0">
                <a:solidFill>
                  <a:schemeClr val="bg1"/>
                </a:solidFill>
              </a:rPr>
              <a:t>been.</a:t>
            </a:r>
          </a:p>
          <a:p>
            <a:pPr marL="0" indent="0">
              <a:lnSpc>
                <a:spcPct val="90000"/>
              </a:lnSpc>
              <a:buNone/>
            </a:pPr>
            <a:r>
              <a:rPr lang="en-US" altLang="fr-FR" sz="3200" dirty="0" smtClean="0">
                <a:solidFill>
                  <a:schemeClr val="bg1"/>
                </a:solidFill>
              </a:rPr>
              <a:t>It </a:t>
            </a:r>
            <a:r>
              <a:rPr lang="en-US" altLang="fr-FR" sz="3200" dirty="0">
                <a:solidFill>
                  <a:schemeClr val="bg1"/>
                </a:solidFill>
              </a:rPr>
              <a:t>was also </a:t>
            </a:r>
            <a:r>
              <a:rPr lang="en-US" altLang="fr-FR" sz="3200" dirty="0">
                <a:solidFill>
                  <a:srgbClr val="92D050"/>
                </a:solidFill>
              </a:rPr>
              <a:t>ineffectual</a:t>
            </a:r>
            <a:r>
              <a:rPr lang="en-US" altLang="fr-FR" sz="3200" dirty="0">
                <a:solidFill>
                  <a:schemeClr val="bg1"/>
                </a:solidFill>
              </a:rPr>
              <a:t>.</a:t>
            </a:r>
          </a:p>
          <a:p>
            <a:pPr marL="0" indent="0">
              <a:lnSpc>
                <a:spcPct val="90000"/>
              </a:lnSpc>
              <a:buNone/>
            </a:pPr>
            <a:endParaRPr lang="en-CA" dirty="0" smtClean="0">
              <a:solidFill>
                <a:schemeClr val="bg1"/>
              </a:solidFill>
            </a:endParaRPr>
          </a:p>
        </p:txBody>
      </p:sp>
      <p:pic>
        <p:nvPicPr>
          <p:cNvPr id="2" name="Image 1"/>
          <p:cNvPicPr>
            <a:picLocks noChangeAspect="1"/>
          </p:cNvPicPr>
          <p:nvPr/>
        </p:nvPicPr>
        <p:blipFill>
          <a:blip r:embed="rId3"/>
          <a:stretch>
            <a:fillRect/>
          </a:stretch>
        </p:blipFill>
        <p:spPr>
          <a:xfrm>
            <a:off x="4661648" y="1626939"/>
            <a:ext cx="7344335" cy="4840037"/>
          </a:xfrm>
          <a:prstGeom prst="rect">
            <a:avLst/>
          </a:prstGeom>
          <a:effectLst>
            <a:softEdge rad="127000"/>
          </a:effectLst>
        </p:spPr>
      </p:pic>
    </p:spTree>
    <p:extLst>
      <p:ext uri="{BB962C8B-B14F-4D97-AF65-F5344CB8AC3E}">
        <p14:creationId xmlns:p14="http://schemas.microsoft.com/office/powerpoint/2010/main" val="4808843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9274" y="0"/>
            <a:ext cx="10515600" cy="1325563"/>
          </a:xfrm>
        </p:spPr>
        <p:txBody>
          <a:bodyPr rtlCol="0">
            <a:normAutofit/>
          </a:bodyPr>
          <a:lstStyle/>
          <a:p>
            <a:pPr>
              <a:defRPr/>
            </a:pPr>
            <a:r>
              <a:rPr lang="en-US" dirty="0" smtClean="0">
                <a:solidFill>
                  <a:srgbClr val="FFFF00"/>
                </a:solidFill>
                <a:ea typeface="+mj-ea"/>
              </a:rPr>
              <a:t>Reign of Terror: </a:t>
            </a:r>
            <a:r>
              <a:rPr lang="en-US" sz="3600" dirty="0" smtClean="0">
                <a:solidFill>
                  <a:srgbClr val="FFFF00"/>
                </a:solidFill>
                <a:ea typeface="+mj-ea"/>
              </a:rPr>
              <a:t>September 5, 1793-July 27, 1794</a:t>
            </a:r>
          </a:p>
        </p:txBody>
      </p:sp>
      <p:sp>
        <p:nvSpPr>
          <p:cNvPr id="36866" name="Content Placeholder 2"/>
          <p:cNvSpPr>
            <a:spLocks noGrp="1"/>
          </p:cNvSpPr>
          <p:nvPr>
            <p:ph idx="1"/>
          </p:nvPr>
        </p:nvSpPr>
        <p:spPr>
          <a:xfrm>
            <a:off x="289635" y="1325563"/>
            <a:ext cx="11634952" cy="5257800"/>
          </a:xfrm>
        </p:spPr>
        <p:txBody>
          <a:bodyPr>
            <a:normAutofit lnSpcReduction="10000"/>
          </a:bodyPr>
          <a:lstStyle/>
          <a:p>
            <a:pPr marL="0" indent="0">
              <a:buNone/>
            </a:pPr>
            <a:r>
              <a:rPr lang="en-CA" sz="3200" dirty="0" smtClean="0">
                <a:solidFill>
                  <a:schemeClr val="bg1"/>
                </a:solidFill>
              </a:rPr>
              <a:t>After the death of Louis XVI, the government became more and more </a:t>
            </a:r>
            <a:r>
              <a:rPr lang="en-CA" sz="3200" dirty="0" smtClean="0">
                <a:solidFill>
                  <a:srgbClr val="FFC000"/>
                </a:solidFill>
              </a:rPr>
              <a:t>radical.</a:t>
            </a:r>
            <a:r>
              <a:rPr lang="en-CA" sz="3200" dirty="0" smtClean="0">
                <a:solidFill>
                  <a:schemeClr val="bg1"/>
                </a:solidFill>
              </a:rPr>
              <a:t> </a:t>
            </a:r>
            <a:r>
              <a:rPr lang="en-US" altLang="fr-FR" sz="3000" dirty="0" smtClean="0">
                <a:solidFill>
                  <a:schemeClr val="bg1"/>
                </a:solidFill>
                <a:ea typeface="ＭＳ Ｐゴシック" charset="-128"/>
              </a:rPr>
              <a:t>Despite </a:t>
            </a:r>
            <a:r>
              <a:rPr lang="en-US" altLang="fr-FR" sz="3000" dirty="0">
                <a:solidFill>
                  <a:schemeClr val="bg1"/>
                </a:solidFill>
                <a:ea typeface="ＭＳ Ｐゴシック" charset="-128"/>
              </a:rPr>
              <a:t>military successes, the Convention continued to face problems </a:t>
            </a:r>
            <a:r>
              <a:rPr lang="en-US" altLang="fr-FR" sz="3000" dirty="0" smtClean="0">
                <a:solidFill>
                  <a:schemeClr val="bg1"/>
                </a:solidFill>
                <a:ea typeface="ＭＳ Ｐゴシック" charset="-128"/>
              </a:rPr>
              <a:t>domestically</a:t>
            </a:r>
            <a:r>
              <a:rPr lang="is-IS" altLang="fr-FR" sz="3000" dirty="0">
                <a:solidFill>
                  <a:schemeClr val="bg1"/>
                </a:solidFill>
                <a:ea typeface="ＭＳ Ｐゴシック" charset="-128"/>
              </a:rPr>
              <a:t>.</a:t>
            </a:r>
            <a:endParaRPr lang="en-US" altLang="fr-FR" sz="3000" dirty="0">
              <a:solidFill>
                <a:schemeClr val="bg1"/>
              </a:solidFill>
              <a:ea typeface="ＭＳ Ｐゴシック" charset="-128"/>
            </a:endParaRPr>
          </a:p>
          <a:p>
            <a:pPr marL="0" indent="0" eaLnBrk="1" hangingPunct="1">
              <a:lnSpc>
                <a:spcPct val="90000"/>
              </a:lnSpc>
              <a:buNone/>
            </a:pPr>
            <a:r>
              <a:rPr lang="en-US" altLang="fr-FR" sz="3000" b="1" dirty="0" smtClean="0">
                <a:solidFill>
                  <a:schemeClr val="bg1"/>
                </a:solidFill>
                <a:ea typeface="ＭＳ Ｐゴシック" charset="-128"/>
              </a:rPr>
              <a:t>-&gt;</a:t>
            </a:r>
            <a:r>
              <a:rPr lang="en-US" altLang="fr-FR" sz="3000" b="1" dirty="0" smtClean="0">
                <a:solidFill>
                  <a:srgbClr val="92D050"/>
                </a:solidFill>
                <a:ea typeface="ＭＳ Ｐゴシック" charset="-128"/>
              </a:rPr>
              <a:t>Danton</a:t>
            </a:r>
            <a:r>
              <a:rPr lang="en-US" altLang="fr-FR" sz="3000" dirty="0" smtClean="0">
                <a:solidFill>
                  <a:srgbClr val="92D050"/>
                </a:solidFill>
                <a:ea typeface="ＭＳ Ｐゴシック" charset="-128"/>
              </a:rPr>
              <a:t> </a:t>
            </a:r>
            <a:r>
              <a:rPr lang="en-US" altLang="fr-FR" sz="3000" dirty="0">
                <a:solidFill>
                  <a:schemeClr val="bg1"/>
                </a:solidFill>
                <a:ea typeface="ＭＳ Ｐゴシック" charset="-128"/>
              </a:rPr>
              <a:t>and his </a:t>
            </a:r>
            <a:r>
              <a:rPr lang="en-US" altLang="fr-FR" sz="3000" b="1" dirty="0">
                <a:solidFill>
                  <a:srgbClr val="92D050"/>
                </a:solidFill>
                <a:ea typeface="ＭＳ Ｐゴシック" charset="-128"/>
              </a:rPr>
              <a:t>Jacobin</a:t>
            </a:r>
            <a:r>
              <a:rPr lang="en-US" altLang="fr-FR" sz="3000" dirty="0">
                <a:solidFill>
                  <a:srgbClr val="92D050"/>
                </a:solidFill>
                <a:ea typeface="ＭＳ Ｐゴシック" charset="-128"/>
              </a:rPr>
              <a:t> </a:t>
            </a:r>
            <a:r>
              <a:rPr lang="en-US" altLang="fr-FR" sz="3000" dirty="0">
                <a:solidFill>
                  <a:schemeClr val="bg1"/>
                </a:solidFill>
                <a:ea typeface="ＭＳ Ｐゴシック" charset="-128"/>
              </a:rPr>
              <a:t>political party came </a:t>
            </a:r>
            <a:r>
              <a:rPr lang="en-US" altLang="fr-FR" sz="3000" dirty="0" smtClean="0">
                <a:solidFill>
                  <a:schemeClr val="bg1"/>
                </a:solidFill>
                <a:ea typeface="ＭＳ Ｐゴシック" charset="-128"/>
              </a:rPr>
              <a:t>to </a:t>
            </a:r>
          </a:p>
          <a:p>
            <a:pPr marL="0" indent="0" eaLnBrk="1" hangingPunct="1">
              <a:lnSpc>
                <a:spcPct val="90000"/>
              </a:lnSpc>
              <a:buNone/>
            </a:pPr>
            <a:r>
              <a:rPr lang="en-US" altLang="fr-FR" sz="3000" dirty="0" smtClean="0">
                <a:solidFill>
                  <a:schemeClr val="bg1"/>
                </a:solidFill>
                <a:ea typeface="ＭＳ Ｐゴシック" charset="-128"/>
              </a:rPr>
              <a:t>dominate </a:t>
            </a:r>
            <a:r>
              <a:rPr lang="en-US" altLang="fr-FR" sz="3000" dirty="0">
                <a:solidFill>
                  <a:schemeClr val="bg1"/>
                </a:solidFill>
                <a:ea typeface="ＭＳ Ｐゴシック" charset="-128"/>
              </a:rPr>
              <a:t>French </a:t>
            </a:r>
            <a:r>
              <a:rPr lang="en-US" altLang="fr-FR" sz="3000" dirty="0" smtClean="0">
                <a:solidFill>
                  <a:schemeClr val="bg1"/>
                </a:solidFill>
                <a:ea typeface="ＭＳ Ｐゴシック" charset="-128"/>
              </a:rPr>
              <a:t>politics. </a:t>
            </a:r>
            <a:r>
              <a:rPr lang="en-CA" sz="3000" dirty="0" smtClean="0">
                <a:solidFill>
                  <a:schemeClr val="bg1"/>
                </a:solidFill>
              </a:rPr>
              <a:t>The «sans-culottes» gave </a:t>
            </a:r>
          </a:p>
          <a:p>
            <a:pPr marL="0" indent="0" eaLnBrk="1" hangingPunct="1">
              <a:lnSpc>
                <a:spcPct val="90000"/>
              </a:lnSpc>
              <a:buNone/>
            </a:pPr>
            <a:r>
              <a:rPr lang="en-CA" sz="3000" dirty="0" smtClean="0">
                <a:solidFill>
                  <a:schemeClr val="bg1"/>
                </a:solidFill>
              </a:rPr>
              <a:t>a «coup-</a:t>
            </a:r>
            <a:r>
              <a:rPr lang="en-CA" sz="3000" dirty="0" err="1" smtClean="0">
                <a:solidFill>
                  <a:schemeClr val="bg1"/>
                </a:solidFill>
              </a:rPr>
              <a:t>d´Etat</a:t>
            </a:r>
            <a:r>
              <a:rPr lang="en-CA" sz="3000" dirty="0" smtClean="0">
                <a:solidFill>
                  <a:schemeClr val="bg1"/>
                </a:solidFill>
              </a:rPr>
              <a:t>» against the </a:t>
            </a:r>
            <a:r>
              <a:rPr lang="en-CA" sz="3000" dirty="0" err="1" smtClean="0">
                <a:solidFill>
                  <a:schemeClr val="bg1"/>
                </a:solidFill>
              </a:rPr>
              <a:t>Girondins</a:t>
            </a:r>
            <a:r>
              <a:rPr lang="en-CA" sz="3000" dirty="0" smtClean="0">
                <a:solidFill>
                  <a:schemeClr val="bg1"/>
                </a:solidFill>
              </a:rPr>
              <a:t> in June 1793.</a:t>
            </a:r>
          </a:p>
          <a:p>
            <a:pPr marL="0" lvl="0" indent="0">
              <a:buNone/>
            </a:pPr>
            <a:r>
              <a:rPr lang="en-US" sz="3000" dirty="0" smtClean="0">
                <a:solidFill>
                  <a:schemeClr val="bg1"/>
                </a:solidFill>
                <a:ea typeface="ＭＳ Ｐゴシック" charset="-128"/>
              </a:rPr>
              <a:t>-&gt; </a:t>
            </a:r>
            <a:r>
              <a:rPr lang="en-CA" sz="3200" dirty="0" smtClean="0">
                <a:solidFill>
                  <a:srgbClr val="FFC000"/>
                </a:solidFill>
              </a:rPr>
              <a:t>Harsh laws </a:t>
            </a:r>
            <a:r>
              <a:rPr lang="en-CA" sz="3200" dirty="0" smtClean="0">
                <a:solidFill>
                  <a:schemeClr val="bg1"/>
                </a:solidFill>
              </a:rPr>
              <a:t>made it possible to arrest and kill </a:t>
            </a:r>
          </a:p>
          <a:p>
            <a:pPr marL="0" lvl="0" indent="0">
              <a:buNone/>
            </a:pPr>
            <a:r>
              <a:rPr lang="en-CA" sz="3200" dirty="0" smtClean="0">
                <a:solidFill>
                  <a:schemeClr val="bg1"/>
                </a:solidFill>
              </a:rPr>
              <a:t>almost anyone just by accusing them of speaking </a:t>
            </a:r>
          </a:p>
          <a:p>
            <a:pPr marL="0" lvl="0" indent="0">
              <a:buNone/>
            </a:pPr>
            <a:r>
              <a:rPr lang="en-CA" sz="3200" dirty="0" smtClean="0">
                <a:solidFill>
                  <a:schemeClr val="bg1"/>
                </a:solidFill>
              </a:rPr>
              <a:t>against the revolution.</a:t>
            </a:r>
          </a:p>
          <a:p>
            <a:pPr marL="0" lvl="0" indent="0">
              <a:buNone/>
            </a:pPr>
            <a:r>
              <a:rPr lang="en-CA" sz="3200" dirty="0" smtClean="0">
                <a:solidFill>
                  <a:schemeClr val="bg1"/>
                </a:solidFill>
              </a:rPr>
              <a:t>-&gt; </a:t>
            </a:r>
            <a:r>
              <a:rPr lang="en-CA" sz="3200" dirty="0" smtClean="0">
                <a:solidFill>
                  <a:srgbClr val="00B0F0"/>
                </a:solidFill>
              </a:rPr>
              <a:t>Nobles, clergy, food speculators, </a:t>
            </a:r>
            <a:r>
              <a:rPr lang="en-CA" sz="3200" dirty="0" err="1" smtClean="0">
                <a:solidFill>
                  <a:srgbClr val="00B0F0"/>
                </a:solidFill>
              </a:rPr>
              <a:t>Girondists</a:t>
            </a:r>
            <a:r>
              <a:rPr lang="en-CA" sz="3200" dirty="0" smtClean="0">
                <a:solidFill>
                  <a:srgbClr val="00B0F0"/>
                </a:solidFill>
              </a:rPr>
              <a:t>, and even Jacobins and commoners were killed in large number.</a:t>
            </a:r>
          </a:p>
          <a:p>
            <a:pPr eaLnBrk="1" hangingPunct="1">
              <a:lnSpc>
                <a:spcPct val="90000"/>
              </a:lnSpc>
            </a:pPr>
            <a:endParaRPr lang="en-US" altLang="fr-FR" sz="3000" dirty="0">
              <a:solidFill>
                <a:schemeClr val="bg1"/>
              </a:solidFill>
              <a:ea typeface="ＭＳ Ｐゴシック" charset="-128"/>
            </a:endParaRPr>
          </a:p>
        </p:txBody>
      </p:sp>
      <p:pic>
        <p:nvPicPr>
          <p:cNvPr id="3" name="Image 2"/>
          <p:cNvPicPr>
            <a:picLocks noChangeAspect="1"/>
          </p:cNvPicPr>
          <p:nvPr/>
        </p:nvPicPr>
        <p:blipFill>
          <a:blip r:embed="rId2"/>
          <a:stretch>
            <a:fillRect/>
          </a:stretch>
        </p:blipFill>
        <p:spPr>
          <a:xfrm>
            <a:off x="8762820" y="2177210"/>
            <a:ext cx="2766560" cy="3554505"/>
          </a:xfrm>
          <a:prstGeom prst="rect">
            <a:avLst/>
          </a:prstGeom>
          <a:effectLst>
            <a:softEdge rad="165100"/>
          </a:effectLst>
        </p:spPr>
      </p:pic>
    </p:spTree>
    <p:extLst>
      <p:ext uri="{BB962C8B-B14F-4D97-AF65-F5344CB8AC3E}">
        <p14:creationId xmlns:p14="http://schemas.microsoft.com/office/powerpoint/2010/main" val="18463762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6866">
                                            <p:txEl>
                                              <p:pRg st="1" end="1"/>
                                            </p:txEl>
                                          </p:spTgt>
                                        </p:tgtEl>
                                        <p:attrNameLst>
                                          <p:attrName>style.visibility</p:attrName>
                                        </p:attrNameLst>
                                      </p:cBhvr>
                                      <p:to>
                                        <p:strVal val="visible"/>
                                      </p:to>
                                    </p:set>
                                    <p:animEffect transition="in" filter="blinds(horizontal)">
                                      <p:cBhvr>
                                        <p:cTn id="7" dur="500"/>
                                        <p:tgtEl>
                                          <p:spTgt spid="36866">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6866">
                                            <p:txEl>
                                              <p:pRg st="2" end="2"/>
                                            </p:txEl>
                                          </p:spTgt>
                                        </p:tgtEl>
                                        <p:attrNameLst>
                                          <p:attrName>style.visibility</p:attrName>
                                        </p:attrNameLst>
                                      </p:cBhvr>
                                      <p:to>
                                        <p:strVal val="visible"/>
                                      </p:to>
                                    </p:set>
                                    <p:animEffect transition="in" filter="blinds(horizontal)">
                                      <p:cBhvr>
                                        <p:cTn id="10" dur="500"/>
                                        <p:tgtEl>
                                          <p:spTgt spid="36866">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6866">
                                            <p:txEl>
                                              <p:pRg st="3" end="3"/>
                                            </p:txEl>
                                          </p:spTgt>
                                        </p:tgtEl>
                                        <p:attrNameLst>
                                          <p:attrName>style.visibility</p:attrName>
                                        </p:attrNameLst>
                                      </p:cBhvr>
                                      <p:to>
                                        <p:strVal val="visible"/>
                                      </p:to>
                                    </p:set>
                                    <p:animEffect transition="in" filter="blinds(horizontal)">
                                      <p:cBhvr>
                                        <p:cTn id="13" dur="500"/>
                                        <p:tgtEl>
                                          <p:spTgt spid="36866">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6866">
                                            <p:txEl>
                                              <p:pRg st="4" end="4"/>
                                            </p:txEl>
                                          </p:spTgt>
                                        </p:tgtEl>
                                        <p:attrNameLst>
                                          <p:attrName>style.visibility</p:attrName>
                                        </p:attrNameLst>
                                      </p:cBhvr>
                                      <p:to>
                                        <p:strVal val="visible"/>
                                      </p:to>
                                    </p:set>
                                    <p:anim calcmode="lin" valueType="num">
                                      <p:cBhvr additive="base">
                                        <p:cTn id="18" dur="500" fill="hold"/>
                                        <p:tgtEl>
                                          <p:spTgt spid="36866">
                                            <p:txEl>
                                              <p:pRg st="4" end="4"/>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6866">
                                            <p:txEl>
                                              <p:pRg st="4" end="4"/>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6866">
                                            <p:txEl>
                                              <p:pRg st="5" end="5"/>
                                            </p:txEl>
                                          </p:spTgt>
                                        </p:tgtEl>
                                        <p:attrNameLst>
                                          <p:attrName>style.visibility</p:attrName>
                                        </p:attrNameLst>
                                      </p:cBhvr>
                                      <p:to>
                                        <p:strVal val="visible"/>
                                      </p:to>
                                    </p:set>
                                    <p:anim calcmode="lin" valueType="num">
                                      <p:cBhvr additive="base">
                                        <p:cTn id="22" dur="500" fill="hold"/>
                                        <p:tgtEl>
                                          <p:spTgt spid="36866">
                                            <p:txEl>
                                              <p:pRg st="5" end="5"/>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6866">
                                            <p:txEl>
                                              <p:pRg st="5" end="5"/>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6866">
                                            <p:txEl>
                                              <p:pRg st="6" end="6"/>
                                            </p:txEl>
                                          </p:spTgt>
                                        </p:tgtEl>
                                        <p:attrNameLst>
                                          <p:attrName>style.visibility</p:attrName>
                                        </p:attrNameLst>
                                      </p:cBhvr>
                                      <p:to>
                                        <p:strVal val="visible"/>
                                      </p:to>
                                    </p:set>
                                    <p:anim calcmode="lin" valueType="num">
                                      <p:cBhvr additive="base">
                                        <p:cTn id="26" dur="500" fill="hold"/>
                                        <p:tgtEl>
                                          <p:spTgt spid="36866">
                                            <p:txEl>
                                              <p:pRg st="6" end="6"/>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68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36866">
                                            <p:txEl>
                                              <p:pRg st="7" end="7"/>
                                            </p:txEl>
                                          </p:spTgt>
                                        </p:tgtEl>
                                        <p:attrNameLst>
                                          <p:attrName>style.visibility</p:attrName>
                                        </p:attrNameLst>
                                      </p:cBhvr>
                                      <p:to>
                                        <p:strVal val="visible"/>
                                      </p:to>
                                    </p:set>
                                    <p:anim calcmode="lin" valueType="num">
                                      <p:cBhvr additive="base">
                                        <p:cTn id="32" dur="500"/>
                                        <p:tgtEl>
                                          <p:spTgt spid="36866">
                                            <p:txEl>
                                              <p:pRg st="7" end="7"/>
                                            </p:txEl>
                                          </p:spTgt>
                                        </p:tgtEl>
                                        <p:attrNameLst>
                                          <p:attrName>ppt_y</p:attrName>
                                        </p:attrNameLst>
                                      </p:cBhvr>
                                      <p:tavLst>
                                        <p:tav tm="0">
                                          <p:val>
                                            <p:strVal val="#ppt_y+#ppt_h*1.125000"/>
                                          </p:val>
                                        </p:tav>
                                        <p:tav tm="100000">
                                          <p:val>
                                            <p:strVal val="#ppt_y"/>
                                          </p:val>
                                        </p:tav>
                                      </p:tavLst>
                                    </p:anim>
                                    <p:animEffect transition="in" filter="wipe(up)">
                                      <p:cBhvr>
                                        <p:cTn id="33" dur="500"/>
                                        <p:tgtEl>
                                          <p:spTgt spid="3686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rtlCol="0">
            <a:normAutofit/>
          </a:bodyPr>
          <a:lstStyle/>
          <a:p>
            <a:pPr>
              <a:defRPr/>
            </a:pPr>
            <a:r>
              <a:rPr lang="en-US" dirty="0" smtClean="0">
                <a:solidFill>
                  <a:srgbClr val="FFFF00"/>
                </a:solidFill>
                <a:ea typeface="+mj-ea"/>
              </a:rPr>
              <a:t>Government under the Directory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369518435"/>
              </p:ext>
            </p:extLst>
          </p:nvPr>
        </p:nvGraphicFramePr>
        <p:xfrm>
          <a:off x="645459" y="941294"/>
          <a:ext cx="11134165" cy="56881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504841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6"/>
          <p:cNvSpPr>
            <a:spLocks noGrp="1" noChangeArrowheads="1"/>
          </p:cNvSpPr>
          <p:nvPr>
            <p:ph type="title"/>
          </p:nvPr>
        </p:nvSpPr>
        <p:spPr>
          <a:xfrm>
            <a:off x="2236694" y="430768"/>
            <a:ext cx="7772400" cy="990600"/>
          </a:xfrm>
        </p:spPr>
        <p:txBody>
          <a:bodyPr>
            <a:normAutofit fontScale="90000"/>
          </a:bodyPr>
          <a:lstStyle/>
          <a:p>
            <a:pPr algn="ctr"/>
            <a:r>
              <a:rPr lang="en-US" altLang="fr-FR" b="1" dirty="0">
                <a:solidFill>
                  <a:srgbClr val="FFFF00"/>
                </a:solidFill>
              </a:rPr>
              <a:t>The </a:t>
            </a:r>
            <a:r>
              <a:rPr lang="en-US" altLang="fr-FR" b="1" dirty="0" smtClean="0">
                <a:solidFill>
                  <a:srgbClr val="FFFF00"/>
                </a:solidFill>
              </a:rPr>
              <a:t>Directory - </a:t>
            </a:r>
            <a:r>
              <a:rPr lang="en-CA" dirty="0" smtClean="0">
                <a:solidFill>
                  <a:schemeClr val="bg1"/>
                </a:solidFill>
              </a:rPr>
              <a:t>Would it worked?</a:t>
            </a:r>
            <a:br>
              <a:rPr lang="en-CA" dirty="0" smtClean="0">
                <a:solidFill>
                  <a:schemeClr val="bg1"/>
                </a:solidFill>
              </a:rPr>
            </a:br>
            <a:endParaRPr lang="en-US" altLang="fr-FR" b="1" dirty="0">
              <a:solidFill>
                <a:srgbClr val="FFFF00"/>
              </a:solidFill>
            </a:endParaRPr>
          </a:p>
        </p:txBody>
      </p:sp>
      <p:pic>
        <p:nvPicPr>
          <p:cNvPr id="23555" name="Picture 8" descr="S:\Publishing\powerpoint\World history\ZP922\pix\Directoi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4898" y="1295399"/>
            <a:ext cx="5784289" cy="5071785"/>
          </a:xfrm>
          <a:prstGeom prst="rect">
            <a:avLst/>
          </a:prstGeom>
          <a:noFill/>
          <a:ln>
            <a:noFill/>
          </a:ln>
          <a:effectLst>
            <a:softEdge rad="762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9"/>
          <p:cNvSpPr txBox="1">
            <a:spLocks noChangeArrowheads="1"/>
          </p:cNvSpPr>
          <p:nvPr/>
        </p:nvSpPr>
        <p:spPr bwMode="auto">
          <a:xfrm>
            <a:off x="1828799" y="6367184"/>
            <a:ext cx="7140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r" eaLnBrk="1" hangingPunct="1">
              <a:spcBef>
                <a:spcPct val="50000"/>
              </a:spcBef>
              <a:buFontTx/>
              <a:buNone/>
            </a:pPr>
            <a:r>
              <a:rPr lang="en-US" altLang="fr-FR" sz="1800" dirty="0">
                <a:solidFill>
                  <a:schemeClr val="bg1"/>
                </a:solidFill>
              </a:rPr>
              <a:t>Cartoon depicting the errors and bad judgment of the Directory</a:t>
            </a:r>
          </a:p>
        </p:txBody>
      </p:sp>
    </p:spTree>
    <p:extLst>
      <p:ext uri="{BB962C8B-B14F-4D97-AF65-F5344CB8AC3E}">
        <p14:creationId xmlns:p14="http://schemas.microsoft.com/office/powerpoint/2010/main" val="132951979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half" idx="2"/>
          </p:nvPr>
        </p:nvSpPr>
        <p:spPr>
          <a:xfrm>
            <a:off x="605119" y="215154"/>
            <a:ext cx="10591800" cy="6454587"/>
          </a:xfrm>
        </p:spPr>
        <p:txBody>
          <a:bodyPr>
            <a:normAutofit/>
          </a:bodyPr>
          <a:lstStyle/>
          <a:p>
            <a:pPr marL="0" indent="0" algn="ctr">
              <a:buNone/>
            </a:pPr>
            <a:r>
              <a:rPr lang="en-US" sz="4400" dirty="0" smtClean="0">
                <a:solidFill>
                  <a:srgbClr val="FFFF00"/>
                </a:solidFill>
              </a:rPr>
              <a:t>Problems</a:t>
            </a:r>
            <a:r>
              <a:rPr lang="is-IS" sz="4400" dirty="0" smtClean="0">
                <a:solidFill>
                  <a:srgbClr val="FFFF00"/>
                </a:solidFill>
              </a:rPr>
              <a:t>…</a:t>
            </a:r>
            <a:endParaRPr lang="en-US" sz="4400" dirty="0" smtClean="0">
              <a:solidFill>
                <a:srgbClr val="FFFF00"/>
              </a:solidFill>
            </a:endParaRPr>
          </a:p>
          <a:p>
            <a:r>
              <a:rPr lang="en-US" sz="3600" dirty="0" smtClean="0">
                <a:solidFill>
                  <a:schemeClr val="bg1"/>
                </a:solidFill>
              </a:rPr>
              <a:t>The Directory suffered from </a:t>
            </a:r>
            <a:r>
              <a:rPr lang="en-US" sz="3600" dirty="0" smtClean="0">
                <a:solidFill>
                  <a:srgbClr val="92D050"/>
                </a:solidFill>
              </a:rPr>
              <a:t>corruption</a:t>
            </a:r>
            <a:r>
              <a:rPr lang="en-US" sz="3600" dirty="0" smtClean="0">
                <a:solidFill>
                  <a:schemeClr val="bg1"/>
                </a:solidFill>
              </a:rPr>
              <a:t> and </a:t>
            </a:r>
            <a:r>
              <a:rPr lang="en-US" sz="3600" dirty="0" smtClean="0">
                <a:solidFill>
                  <a:srgbClr val="92D050"/>
                </a:solidFill>
              </a:rPr>
              <a:t>poor administration</a:t>
            </a:r>
            <a:r>
              <a:rPr lang="en-US" sz="3600" dirty="0">
                <a:solidFill>
                  <a:schemeClr val="bg1"/>
                </a:solidFill>
              </a:rPr>
              <a:t> </a:t>
            </a:r>
            <a:r>
              <a:rPr lang="en-US" sz="3600" dirty="0" smtClean="0">
                <a:solidFill>
                  <a:schemeClr val="bg1"/>
                </a:solidFill>
              </a:rPr>
              <a:t>-&gt; </a:t>
            </a:r>
            <a:r>
              <a:rPr lang="en-US" altLang="fr-FR" sz="3600" dirty="0" smtClean="0">
                <a:solidFill>
                  <a:schemeClr val="bg1"/>
                </a:solidFill>
              </a:rPr>
              <a:t>Financial crisis </a:t>
            </a:r>
          </a:p>
          <a:p>
            <a:r>
              <a:rPr lang="en-US" altLang="fr-FR" sz="3600" dirty="0" smtClean="0">
                <a:solidFill>
                  <a:schemeClr val="bg1"/>
                </a:solidFill>
              </a:rPr>
              <a:t>Promoted middle class interests</a:t>
            </a:r>
            <a:endParaRPr lang="en-US" sz="3600" dirty="0" smtClean="0">
              <a:solidFill>
                <a:schemeClr val="bg1"/>
              </a:solidFill>
            </a:endParaRPr>
          </a:p>
          <a:p>
            <a:pPr lvl="0"/>
            <a:r>
              <a:rPr lang="en-US" sz="3600" dirty="0" smtClean="0">
                <a:solidFill>
                  <a:schemeClr val="bg1"/>
                </a:solidFill>
              </a:rPr>
              <a:t>The people of France </a:t>
            </a:r>
            <a:r>
              <a:rPr lang="en-US" sz="3600" dirty="0" smtClean="0">
                <a:solidFill>
                  <a:srgbClr val="92D050"/>
                </a:solidFill>
              </a:rPr>
              <a:t>grew poorer, </a:t>
            </a:r>
            <a:r>
              <a:rPr lang="en-US" sz="3600" dirty="0" smtClean="0">
                <a:solidFill>
                  <a:schemeClr val="bg1"/>
                </a:solidFill>
              </a:rPr>
              <a:t>had</a:t>
            </a:r>
            <a:r>
              <a:rPr lang="en-US" sz="3600" dirty="0" smtClean="0">
                <a:solidFill>
                  <a:srgbClr val="92D050"/>
                </a:solidFill>
              </a:rPr>
              <a:t>  f</a:t>
            </a:r>
            <a:r>
              <a:rPr lang="en-US" altLang="fr-FR" sz="3600" dirty="0" smtClean="0">
                <a:solidFill>
                  <a:srgbClr val="92D050"/>
                </a:solidFill>
              </a:rPr>
              <a:t>ood shortages </a:t>
            </a:r>
            <a:r>
              <a:rPr lang="en-US" sz="3600" dirty="0" smtClean="0">
                <a:solidFill>
                  <a:schemeClr val="bg1"/>
                </a:solidFill>
              </a:rPr>
              <a:t>and more </a:t>
            </a:r>
            <a:r>
              <a:rPr lang="en-US" sz="3600" dirty="0" smtClean="0">
                <a:solidFill>
                  <a:srgbClr val="92D050"/>
                </a:solidFill>
              </a:rPr>
              <a:t>frustrated</a:t>
            </a:r>
            <a:r>
              <a:rPr lang="en-US" sz="3600" dirty="0" smtClean="0">
                <a:solidFill>
                  <a:schemeClr val="bg1"/>
                </a:solidFill>
              </a:rPr>
              <a:t> with their government.</a:t>
            </a:r>
          </a:p>
          <a:p>
            <a:pPr lvl="0"/>
            <a:r>
              <a:rPr lang="en-US" sz="3600" dirty="0" smtClean="0">
                <a:solidFill>
                  <a:schemeClr val="bg1"/>
                </a:solidFill>
              </a:rPr>
              <a:t>Despite, or perhaps because of, these struggles, the French developed a strong feeling of </a:t>
            </a:r>
            <a:r>
              <a:rPr lang="en-US" sz="3600" b="1" dirty="0" smtClean="0">
                <a:solidFill>
                  <a:srgbClr val="FFC000"/>
                </a:solidFill>
              </a:rPr>
              <a:t>nationalism</a:t>
            </a:r>
            <a:r>
              <a:rPr lang="en-US" sz="3600" b="0" dirty="0" smtClean="0">
                <a:solidFill>
                  <a:schemeClr val="bg1"/>
                </a:solidFill>
              </a:rPr>
              <a:t> – they were proud of their country and devoted to it.</a:t>
            </a:r>
            <a:endParaRPr lang="en-US" sz="3600" dirty="0" smtClean="0">
              <a:solidFill>
                <a:schemeClr val="bg1"/>
              </a:solidFill>
            </a:endParaRPr>
          </a:p>
          <a:p>
            <a:pPr lvl="0"/>
            <a:r>
              <a:rPr lang="en-US" sz="3600" dirty="0" smtClean="0">
                <a:solidFill>
                  <a:schemeClr val="bg1"/>
                </a:solidFill>
              </a:rPr>
              <a:t>National pride was fueled by </a:t>
            </a:r>
            <a:r>
              <a:rPr lang="en-US" sz="3600" dirty="0" smtClean="0">
                <a:solidFill>
                  <a:srgbClr val="FFC000"/>
                </a:solidFill>
              </a:rPr>
              <a:t>military successes</a:t>
            </a:r>
            <a:r>
              <a:rPr lang="en-US" sz="3600" dirty="0" smtClean="0">
                <a:solidFill>
                  <a:schemeClr val="bg1"/>
                </a:solidFill>
              </a:rPr>
              <a:t>.</a:t>
            </a:r>
          </a:p>
          <a:p>
            <a:pPr lvl="0"/>
            <a:endParaRPr lang="en-US" dirty="0" smtClean="0">
              <a:solidFill>
                <a:schemeClr val="bg1"/>
              </a:solidFill>
            </a:endParaRPr>
          </a:p>
          <a:p>
            <a:pPr lvl="0"/>
            <a:endParaRPr lang="en-US" dirty="0" smtClean="0">
              <a:solidFill>
                <a:schemeClr val="bg1"/>
              </a:solidFill>
            </a:endParaRPr>
          </a:p>
          <a:p>
            <a:endParaRPr lang="en-CA" dirty="0"/>
          </a:p>
        </p:txBody>
      </p:sp>
    </p:spTree>
    <p:extLst>
      <p:ext uri="{BB962C8B-B14F-4D97-AF65-F5344CB8AC3E}">
        <p14:creationId xmlns:p14="http://schemas.microsoft.com/office/powerpoint/2010/main" val="179406400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6870" y="614082"/>
            <a:ext cx="10022541" cy="5051612"/>
          </a:xfrm>
        </p:spPr>
        <p:txBody>
          <a:bodyPr>
            <a:normAutofit/>
          </a:bodyPr>
          <a:lstStyle/>
          <a:p>
            <a:pPr marL="0" lvl="0" indent="0">
              <a:buNone/>
            </a:pPr>
            <a:r>
              <a:rPr lang="en-CA" sz="3600" dirty="0" smtClean="0">
                <a:solidFill>
                  <a:schemeClr val="bg1"/>
                </a:solidFill>
              </a:rPr>
              <a:t>The Directory proved to be</a:t>
            </a:r>
            <a:r>
              <a:rPr lang="en-CA" sz="3600" dirty="0" smtClean="0">
                <a:solidFill>
                  <a:srgbClr val="92D050"/>
                </a:solidFill>
              </a:rPr>
              <a:t> ineffective</a:t>
            </a:r>
            <a:r>
              <a:rPr lang="en-CA" sz="3600" dirty="0">
                <a:solidFill>
                  <a:srgbClr val="92D050"/>
                </a:solidFill>
              </a:rPr>
              <a:t> </a:t>
            </a:r>
            <a:r>
              <a:rPr lang="en-CA" sz="3600" dirty="0" smtClean="0">
                <a:solidFill>
                  <a:schemeClr val="bg1"/>
                </a:solidFill>
              </a:rPr>
              <a:t>and </a:t>
            </a:r>
            <a:r>
              <a:rPr lang="en-CA" sz="3600" dirty="0" smtClean="0">
                <a:solidFill>
                  <a:srgbClr val="92D050"/>
                </a:solidFill>
              </a:rPr>
              <a:t>weak</a:t>
            </a:r>
            <a:r>
              <a:rPr lang="en-CA" sz="3600" dirty="0" smtClean="0">
                <a:solidFill>
                  <a:schemeClr val="bg1"/>
                </a:solidFill>
              </a:rPr>
              <a:t> :</a:t>
            </a:r>
          </a:p>
          <a:p>
            <a:pPr marL="0" lvl="0" indent="0">
              <a:buNone/>
            </a:pPr>
            <a:endParaRPr lang="es-ES_tradnl" sz="3600" dirty="0" smtClean="0">
              <a:solidFill>
                <a:schemeClr val="bg1"/>
              </a:solidFill>
            </a:endParaRPr>
          </a:p>
          <a:p>
            <a:pPr marL="0" lvl="0" indent="0">
              <a:buNone/>
            </a:pPr>
            <a:r>
              <a:rPr lang="es-ES_tradnl" sz="3600" dirty="0" smtClean="0">
                <a:solidFill>
                  <a:schemeClr val="bg1"/>
                </a:solidFill>
              </a:rPr>
              <a:t>-&gt; </a:t>
            </a:r>
            <a:r>
              <a:rPr lang="en-CA" sz="3600" dirty="0" smtClean="0">
                <a:solidFill>
                  <a:schemeClr val="bg1"/>
                </a:solidFill>
              </a:rPr>
              <a:t>Supporters of the monarchy wanted </a:t>
            </a:r>
          </a:p>
          <a:p>
            <a:pPr marL="0" lvl="0" indent="0">
              <a:buNone/>
            </a:pPr>
            <a:r>
              <a:rPr lang="en-CA" sz="3600" dirty="0" smtClean="0">
                <a:solidFill>
                  <a:schemeClr val="bg1"/>
                </a:solidFill>
              </a:rPr>
              <a:t>to restore the </a:t>
            </a:r>
            <a:r>
              <a:rPr lang="en-CA" sz="3600" dirty="0" err="1" smtClean="0">
                <a:solidFill>
                  <a:schemeClr val="bg1"/>
                </a:solidFill>
              </a:rPr>
              <a:t>Borbons</a:t>
            </a:r>
            <a:r>
              <a:rPr lang="en-CA" sz="3600" dirty="0" smtClean="0">
                <a:solidFill>
                  <a:schemeClr val="bg1"/>
                </a:solidFill>
              </a:rPr>
              <a:t>.</a:t>
            </a:r>
          </a:p>
          <a:p>
            <a:pPr marL="0" lvl="0" indent="0">
              <a:buNone/>
            </a:pPr>
            <a:r>
              <a:rPr lang="en-CA" sz="3600" dirty="0" smtClean="0">
                <a:solidFill>
                  <a:schemeClr val="bg1"/>
                </a:solidFill>
              </a:rPr>
              <a:t>-&gt; Radical revolutionaries wanted to </a:t>
            </a:r>
          </a:p>
          <a:p>
            <a:pPr marL="0" lvl="0" indent="0">
              <a:buNone/>
            </a:pPr>
            <a:r>
              <a:rPr lang="en-CA" sz="3600" dirty="0" smtClean="0">
                <a:solidFill>
                  <a:schemeClr val="bg1"/>
                </a:solidFill>
              </a:rPr>
              <a:t>regain control.</a:t>
            </a:r>
          </a:p>
          <a:p>
            <a:pPr marL="0" lvl="0" indent="0">
              <a:buNone/>
            </a:pPr>
            <a:endParaRPr lang="en-CA" sz="3600" dirty="0" smtClean="0">
              <a:solidFill>
                <a:schemeClr val="bg1"/>
              </a:solidFill>
            </a:endParaRPr>
          </a:p>
          <a:p>
            <a:pPr marL="0" lvl="0" indent="0">
              <a:buNone/>
            </a:pPr>
            <a:r>
              <a:rPr lang="en-CA" sz="3600" dirty="0" smtClean="0">
                <a:solidFill>
                  <a:srgbClr val="FFFF00"/>
                </a:solidFill>
              </a:rPr>
              <a:t>Something else was coming</a:t>
            </a:r>
            <a:r>
              <a:rPr lang="is-IS" sz="3600" dirty="0" smtClean="0">
                <a:solidFill>
                  <a:srgbClr val="FFFF00"/>
                </a:solidFill>
              </a:rPr>
              <a:t>…</a:t>
            </a:r>
            <a:endParaRPr lang="en-CA" sz="3600" dirty="0">
              <a:solidFill>
                <a:srgbClr val="FFFF00"/>
              </a:solidFill>
            </a:endParaRPr>
          </a:p>
          <a:p>
            <a:pPr marL="0" lvl="0" indent="0">
              <a:buNone/>
            </a:pPr>
            <a:endParaRPr lang="en-CA" sz="3600" dirty="0" smtClean="0">
              <a:solidFill>
                <a:schemeClr val="bg1"/>
              </a:solidFill>
            </a:endParaRPr>
          </a:p>
          <a:p>
            <a:endParaRPr lang="en-CA" dirty="0"/>
          </a:p>
        </p:txBody>
      </p:sp>
      <p:pic>
        <p:nvPicPr>
          <p:cNvPr id="4" name="Picture 4" descr="napoleon%20horse"/>
          <p:cNvPicPr>
            <a:picLocks noChangeAspect="1" noChangeArrowheads="1"/>
          </p:cNvPicPr>
          <p:nvPr/>
        </p:nvPicPr>
        <p:blipFill>
          <a:blip r:embed="rId3" cstate="print"/>
          <a:srcRect/>
          <a:stretch>
            <a:fillRect/>
          </a:stretch>
        </p:blipFill>
        <p:spPr bwMode="auto">
          <a:xfrm>
            <a:off x="7652782" y="1713149"/>
            <a:ext cx="4108911" cy="4805223"/>
          </a:xfrm>
          <a:prstGeom prst="rect">
            <a:avLst/>
          </a:prstGeom>
          <a:noFill/>
          <a:effectLst>
            <a:softEdge rad="76200"/>
          </a:effectLst>
        </p:spPr>
      </p:pic>
    </p:spTree>
    <p:extLst>
      <p:ext uri="{BB962C8B-B14F-4D97-AF65-F5344CB8AC3E}">
        <p14:creationId xmlns:p14="http://schemas.microsoft.com/office/powerpoint/2010/main" val="48858950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459" y="274638"/>
            <a:ext cx="11156576" cy="1325563"/>
          </a:xfrm>
        </p:spPr>
        <p:txBody>
          <a:bodyPr rtlCol="0">
            <a:normAutofit/>
          </a:bodyPr>
          <a:lstStyle/>
          <a:p>
            <a:pPr>
              <a:defRPr/>
            </a:pPr>
            <a:r>
              <a:rPr lang="en-US" b="1" dirty="0" smtClean="0">
                <a:solidFill>
                  <a:srgbClr val="FFFF00"/>
                </a:solidFill>
                <a:ea typeface="+mj-ea"/>
              </a:rPr>
              <a:t>Four Phases (Periods) of the French Revolution</a:t>
            </a:r>
          </a:p>
        </p:txBody>
      </p:sp>
      <p:graphicFrame>
        <p:nvGraphicFramePr>
          <p:cNvPr id="4" name="Content Placeholder 3"/>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797488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rtlCol="0">
            <a:normAutofit/>
          </a:bodyPr>
          <a:lstStyle/>
          <a:p>
            <a:pPr>
              <a:defRPr/>
            </a:pPr>
            <a:r>
              <a:rPr lang="en-US" dirty="0" smtClean="0">
                <a:solidFill>
                  <a:schemeClr val="tx2">
                    <a:lumMod val="75000"/>
                  </a:schemeClr>
                </a:solidFill>
                <a:ea typeface="+mj-ea"/>
              </a:rPr>
              <a:t>Review Questions</a:t>
            </a:r>
          </a:p>
        </p:txBody>
      </p:sp>
      <p:graphicFrame>
        <p:nvGraphicFramePr>
          <p:cNvPr id="4" name="Content Placeholder 3"/>
          <p:cNvGraphicFramePr>
            <a:graphicFrameLocks noGrp="1"/>
          </p:cNvGraphicFramePr>
          <p:nvPr>
            <p:ph idx="1"/>
          </p:nvPr>
        </p:nvGraphicFramePr>
        <p:xfrm>
          <a:off x="1752600" y="914400"/>
          <a:ext cx="8686800" cy="571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38957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7" name="Rectangle 3"/>
          <p:cNvSpPr>
            <a:spLocks noGrp="1" noChangeArrowheads="1"/>
          </p:cNvSpPr>
          <p:nvPr>
            <p:ph type="body" sz="half" idx="1"/>
          </p:nvPr>
        </p:nvSpPr>
        <p:spPr>
          <a:xfrm>
            <a:off x="169818" y="1896291"/>
            <a:ext cx="6309359" cy="5212081"/>
          </a:xfrm>
        </p:spPr>
        <p:txBody>
          <a:bodyPr>
            <a:normAutofit/>
          </a:bodyPr>
          <a:lstStyle/>
          <a:p>
            <a:pPr marL="0" indent="0" eaLnBrk="1" hangingPunct="1">
              <a:buNone/>
            </a:pPr>
            <a:r>
              <a:rPr lang="en-US" altLang="fr-FR" sz="4000" dirty="0" smtClean="0">
                <a:solidFill>
                  <a:schemeClr val="bg1"/>
                </a:solidFill>
              </a:rPr>
              <a:t>Created in </a:t>
            </a:r>
            <a:r>
              <a:rPr lang="en-US" altLang="fr-FR" sz="4000" dirty="0" smtClean="0">
                <a:solidFill>
                  <a:srgbClr val="00B0F0"/>
                </a:solidFill>
              </a:rPr>
              <a:t>1793 </a:t>
            </a:r>
            <a:r>
              <a:rPr lang="en-US" altLang="fr-FR" sz="4000" dirty="0" smtClean="0">
                <a:solidFill>
                  <a:schemeClr val="bg1"/>
                </a:solidFill>
              </a:rPr>
              <a:t>to </a:t>
            </a:r>
          </a:p>
          <a:p>
            <a:pPr marL="0" indent="0">
              <a:buNone/>
            </a:pPr>
            <a:r>
              <a:rPr lang="en-US" altLang="fr-FR" sz="4000" dirty="0" smtClean="0">
                <a:solidFill>
                  <a:schemeClr val="bg1"/>
                </a:solidFill>
              </a:rPr>
              <a:t>-&gt; </a:t>
            </a:r>
            <a:r>
              <a:rPr lang="en-US" altLang="fr-FR" sz="4000" dirty="0">
                <a:solidFill>
                  <a:srgbClr val="FFC000"/>
                </a:solidFill>
              </a:rPr>
              <a:t>C</a:t>
            </a:r>
            <a:r>
              <a:rPr lang="en-US" altLang="fr-FR" sz="4000" dirty="0" smtClean="0">
                <a:solidFill>
                  <a:srgbClr val="FFC000"/>
                </a:solidFill>
              </a:rPr>
              <a:t>ease an internal rebellion</a:t>
            </a:r>
            <a:endParaRPr lang="en-US" altLang="fr-FR" sz="4000" dirty="0">
              <a:solidFill>
                <a:srgbClr val="FFC000"/>
              </a:solidFill>
            </a:endParaRPr>
          </a:p>
          <a:p>
            <a:pPr marL="0" indent="0" eaLnBrk="1" hangingPunct="1">
              <a:buNone/>
            </a:pPr>
            <a:r>
              <a:rPr lang="en-US" altLang="fr-FR" sz="4000" dirty="0" smtClean="0">
                <a:solidFill>
                  <a:schemeClr val="bg1"/>
                </a:solidFill>
              </a:rPr>
              <a:t>-&gt; Given </a:t>
            </a:r>
            <a:r>
              <a:rPr lang="en-US" altLang="fr-FR" sz="4000" dirty="0">
                <a:solidFill>
                  <a:srgbClr val="FFC000"/>
                </a:solidFill>
              </a:rPr>
              <a:t>dictatorial </a:t>
            </a:r>
            <a:r>
              <a:rPr lang="en-US" altLang="fr-FR" sz="4000" dirty="0" smtClean="0">
                <a:solidFill>
                  <a:srgbClr val="FFC000"/>
                </a:solidFill>
              </a:rPr>
              <a:t>power</a:t>
            </a:r>
          </a:p>
          <a:p>
            <a:pPr marL="0" indent="0" eaLnBrk="1" hangingPunct="1">
              <a:buNone/>
            </a:pPr>
            <a:r>
              <a:rPr lang="en-US" altLang="fr-FR" sz="4000" dirty="0" smtClean="0">
                <a:solidFill>
                  <a:schemeClr val="bg1"/>
                </a:solidFill>
              </a:rPr>
              <a:t>-&gt;</a:t>
            </a:r>
            <a:r>
              <a:rPr lang="en-US" altLang="fr-FR" sz="4000" dirty="0" smtClean="0">
                <a:solidFill>
                  <a:schemeClr val="bg1"/>
                </a:solidFill>
                <a:ea typeface="ＭＳ Ｐゴシック" charset="-128"/>
              </a:rPr>
              <a:t>Headed by </a:t>
            </a:r>
            <a:r>
              <a:rPr lang="en-US" altLang="fr-FR" sz="4000" b="1" dirty="0" smtClean="0">
                <a:solidFill>
                  <a:srgbClr val="92D050"/>
                </a:solidFill>
                <a:ea typeface="ＭＳ Ｐゴシック" charset="-128"/>
              </a:rPr>
              <a:t>Danton</a:t>
            </a:r>
            <a:r>
              <a:rPr lang="en-US" altLang="fr-FR" sz="4000" dirty="0" smtClean="0">
                <a:solidFill>
                  <a:srgbClr val="92D050"/>
                </a:solidFill>
                <a:ea typeface="ＭＳ Ｐゴシック" charset="-128"/>
              </a:rPr>
              <a:t> </a:t>
            </a:r>
            <a:r>
              <a:rPr lang="en-US" altLang="fr-FR" sz="4000" dirty="0" smtClean="0">
                <a:solidFill>
                  <a:schemeClr val="bg1"/>
                </a:solidFill>
                <a:ea typeface="ＭＳ Ｐゴシック" charset="-128"/>
              </a:rPr>
              <a:t>(and later </a:t>
            </a:r>
            <a:r>
              <a:rPr lang="en-US" altLang="fr-FR" sz="4000" b="1" dirty="0" smtClean="0">
                <a:solidFill>
                  <a:schemeClr val="bg1"/>
                </a:solidFill>
                <a:ea typeface="ＭＳ Ｐゴシック" charset="-128"/>
              </a:rPr>
              <a:t>Robespierre</a:t>
            </a:r>
            <a:r>
              <a:rPr lang="en-US" altLang="fr-FR" sz="4000" dirty="0" smtClean="0">
                <a:solidFill>
                  <a:schemeClr val="bg1"/>
                </a:solidFill>
                <a:ea typeface="ＭＳ Ｐゴシック" charset="-128"/>
              </a:rPr>
              <a:t>)</a:t>
            </a:r>
          </a:p>
          <a:p>
            <a:pPr lvl="2"/>
            <a:endParaRPr lang="en-US" altLang="fr-FR" sz="3200" dirty="0" smtClean="0">
              <a:solidFill>
                <a:schemeClr val="bg1"/>
              </a:solidFill>
              <a:ea typeface="ＭＳ Ｐゴシック" charset="-128"/>
            </a:endParaRPr>
          </a:p>
          <a:p>
            <a:pPr eaLnBrk="1" hangingPunct="1"/>
            <a:endParaRPr lang="en-US" altLang="fr-FR" sz="2400" dirty="0">
              <a:solidFill>
                <a:schemeClr val="bg1"/>
              </a:solidFill>
            </a:endParaRPr>
          </a:p>
        </p:txBody>
      </p:sp>
      <p:sp>
        <p:nvSpPr>
          <p:cNvPr id="17410" name="Rectangle 7"/>
          <p:cNvSpPr>
            <a:spLocks noGrp="1" noChangeArrowheads="1"/>
          </p:cNvSpPr>
          <p:nvPr>
            <p:ph type="title"/>
          </p:nvPr>
        </p:nvSpPr>
        <p:spPr>
          <a:xfrm>
            <a:off x="0" y="2381"/>
            <a:ext cx="12307389" cy="990600"/>
          </a:xfrm>
        </p:spPr>
        <p:txBody>
          <a:bodyPr>
            <a:normAutofit fontScale="90000"/>
          </a:bodyPr>
          <a:lstStyle/>
          <a:p>
            <a:pPr eaLnBrk="1" hangingPunct="1"/>
            <a:r>
              <a:rPr lang="en-US" altLang="fr-FR" b="1" dirty="0" smtClean="0">
                <a:solidFill>
                  <a:srgbClr val="FFFF00"/>
                </a:solidFill>
              </a:rPr>
              <a:t>To respect the harsh laws -&gt;The </a:t>
            </a:r>
            <a:r>
              <a:rPr lang="en-US" altLang="fr-FR" b="1" dirty="0">
                <a:solidFill>
                  <a:srgbClr val="FFFF00"/>
                </a:solidFill>
              </a:rPr>
              <a:t>Committee of Public Safety</a:t>
            </a:r>
          </a:p>
        </p:txBody>
      </p:sp>
      <p:pic>
        <p:nvPicPr>
          <p:cNvPr id="17411" name="Picture 9" descr="S:\Publishing\powerpoint\World history\ZP922\pix\comite_revolutionnai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522809"/>
            <a:ext cx="5867400" cy="4271963"/>
          </a:xfrm>
          <a:prstGeom prst="rect">
            <a:avLst/>
          </a:prstGeom>
          <a:noFill/>
          <a:ln>
            <a:noFill/>
          </a:ln>
          <a:effectLst>
            <a:softEdge rad="1524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10"/>
          <p:cNvSpPr txBox="1">
            <a:spLocks noChangeArrowheads="1"/>
          </p:cNvSpPr>
          <p:nvPr/>
        </p:nvSpPr>
        <p:spPr bwMode="auto">
          <a:xfrm>
            <a:off x="6363789" y="5794772"/>
            <a:ext cx="5943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50000"/>
              </a:spcBef>
              <a:buFontTx/>
              <a:buNone/>
            </a:pPr>
            <a:r>
              <a:rPr lang="en-US" altLang="fr-FR" sz="2000" dirty="0">
                <a:solidFill>
                  <a:schemeClr val="bg1"/>
                </a:solidFill>
              </a:rPr>
              <a:t>A citizen petitions the Committee of Public Safety</a:t>
            </a:r>
          </a:p>
        </p:txBody>
      </p:sp>
    </p:spTree>
    <p:extLst>
      <p:ext uri="{BB962C8B-B14F-4D97-AF65-F5344CB8AC3E}">
        <p14:creationId xmlns:p14="http://schemas.microsoft.com/office/powerpoint/2010/main" val="11058556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9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19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198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half" idx="1"/>
          </p:nvPr>
        </p:nvSpPr>
        <p:spPr>
          <a:xfrm>
            <a:off x="220717" y="677917"/>
            <a:ext cx="11556124" cy="6479628"/>
          </a:xfrm>
        </p:spPr>
        <p:txBody>
          <a:bodyPr>
            <a:normAutofit/>
          </a:bodyPr>
          <a:lstStyle/>
          <a:p>
            <a:pPr marL="0" indent="0" algn="ctr">
              <a:buNone/>
            </a:pPr>
            <a:r>
              <a:rPr lang="en-US" altLang="fr-FR" sz="4000" dirty="0" smtClean="0">
                <a:solidFill>
                  <a:schemeClr val="bg1"/>
                </a:solidFill>
                <a:ea typeface="ＭＳ Ｐゴシック" charset="-128"/>
              </a:rPr>
              <a:t>Those accused of treason were tried by the </a:t>
            </a:r>
            <a:r>
              <a:rPr lang="en-US" altLang="fr-FR" sz="4000" dirty="0" smtClean="0">
                <a:solidFill>
                  <a:srgbClr val="FFFF00"/>
                </a:solidFill>
                <a:ea typeface="ＭＳ Ｐゴシック" charset="-128"/>
              </a:rPr>
              <a:t>Committee</a:t>
            </a:r>
            <a:r>
              <a:rPr lang="ja-JP" altLang="en-US" sz="4000" dirty="0" smtClean="0">
                <a:solidFill>
                  <a:srgbClr val="FFFF00"/>
                </a:solidFill>
                <a:ea typeface="ＭＳ Ｐゴシック" charset="-128"/>
              </a:rPr>
              <a:t>’</a:t>
            </a:r>
            <a:r>
              <a:rPr lang="en-US" altLang="ja-JP" sz="4000" dirty="0" smtClean="0">
                <a:solidFill>
                  <a:srgbClr val="FFFF00"/>
                </a:solidFill>
                <a:ea typeface="ＭＳ Ｐゴシック" charset="-128"/>
              </a:rPr>
              <a:t>s </a:t>
            </a:r>
            <a:r>
              <a:rPr lang="en-US" altLang="ja-JP" sz="4000" b="1" dirty="0" smtClean="0">
                <a:solidFill>
                  <a:srgbClr val="FFFF00"/>
                </a:solidFill>
                <a:ea typeface="ＭＳ Ｐゴシック" charset="-128"/>
              </a:rPr>
              <a:t>Revolutionary Tribunal</a:t>
            </a:r>
          </a:p>
          <a:p>
            <a:pPr marL="0" indent="0">
              <a:buNone/>
            </a:pPr>
            <a:r>
              <a:rPr lang="en-US" altLang="ja-JP" sz="4000" dirty="0" smtClean="0">
                <a:solidFill>
                  <a:schemeClr val="bg1"/>
                </a:solidFill>
                <a:ea typeface="ＭＳ Ｐゴシック" charset="-128"/>
              </a:rPr>
              <a:t>-&gt;</a:t>
            </a:r>
            <a:r>
              <a:rPr lang="en-US" altLang="ja-JP" sz="4000" dirty="0" smtClean="0">
                <a:solidFill>
                  <a:srgbClr val="FFFF00"/>
                </a:solidFill>
                <a:ea typeface="ＭＳ Ｐゴシック" charset="-128"/>
              </a:rPr>
              <a:t> </a:t>
            </a:r>
            <a:r>
              <a:rPr lang="en-US" altLang="fr-FR" sz="4000" dirty="0" smtClean="0">
                <a:solidFill>
                  <a:schemeClr val="bg1"/>
                </a:solidFill>
                <a:ea typeface="ＭＳ Ｐゴシック" charset="-128"/>
              </a:rPr>
              <a:t>Approximately 30,000 </a:t>
            </a:r>
          </a:p>
          <a:p>
            <a:pPr marL="0" indent="0">
              <a:buNone/>
            </a:pPr>
            <a:r>
              <a:rPr lang="en-US" altLang="fr-FR" sz="4000" dirty="0" smtClean="0">
                <a:solidFill>
                  <a:schemeClr val="bg1"/>
                </a:solidFill>
                <a:ea typeface="ＭＳ Ｐゴシック" charset="-128"/>
              </a:rPr>
              <a:t>people died on the</a:t>
            </a:r>
            <a:r>
              <a:rPr lang="en-US" altLang="fr-FR" sz="4000" b="1" dirty="0" smtClean="0">
                <a:solidFill>
                  <a:schemeClr val="bg1"/>
                </a:solidFill>
                <a:ea typeface="ＭＳ Ｐゴシック" charset="-128"/>
              </a:rPr>
              <a:t> guillotine</a:t>
            </a:r>
          </a:p>
          <a:p>
            <a:pPr marL="0" indent="0">
              <a:buNone/>
            </a:pPr>
            <a:r>
              <a:rPr lang="en-US" altLang="fr-FR" sz="4000" dirty="0" smtClean="0">
                <a:solidFill>
                  <a:schemeClr val="bg1"/>
                </a:solidFill>
                <a:ea typeface="ＭＳ Ｐゴシック" charset="-128"/>
              </a:rPr>
              <a:t>-&gt;</a:t>
            </a:r>
            <a:r>
              <a:rPr lang="en-US" altLang="fr-FR" sz="4000" b="1" dirty="0" smtClean="0">
                <a:solidFill>
                  <a:schemeClr val="bg1"/>
                </a:solidFill>
                <a:ea typeface="ＭＳ Ｐゴシック" charset="-128"/>
              </a:rPr>
              <a:t> </a:t>
            </a:r>
            <a:r>
              <a:rPr lang="en-US" altLang="fr-FR" sz="4000" b="1" dirty="0" smtClean="0">
                <a:solidFill>
                  <a:srgbClr val="FFC000"/>
                </a:solidFill>
                <a:ea typeface="ＭＳ Ｐゴシック" charset="-128"/>
              </a:rPr>
              <a:t>Guillotine</a:t>
            </a:r>
            <a:r>
              <a:rPr lang="en-US" altLang="fr-FR" sz="4000" dirty="0">
                <a:solidFill>
                  <a:srgbClr val="FFC000"/>
                </a:solidFill>
                <a:ea typeface="ＭＳ Ｐゴシック" charset="-128"/>
              </a:rPr>
              <a:t> </a:t>
            </a:r>
            <a:r>
              <a:rPr lang="en-US" altLang="fr-FR" sz="4000" dirty="0" smtClean="0">
                <a:solidFill>
                  <a:srgbClr val="FFC000"/>
                </a:solidFill>
                <a:ea typeface="ＭＳ Ｐゴシック" charset="-128"/>
              </a:rPr>
              <a:t>=</a:t>
            </a:r>
          </a:p>
          <a:p>
            <a:pPr marL="0" indent="0">
              <a:buNone/>
            </a:pPr>
            <a:r>
              <a:rPr lang="en-US" altLang="ja-JP" sz="4000" dirty="0">
                <a:solidFill>
                  <a:srgbClr val="FFC000"/>
                </a:solidFill>
                <a:ea typeface="ＭＳ Ｐゴシック" charset="-128"/>
              </a:rPr>
              <a:t> </a:t>
            </a:r>
            <a:r>
              <a:rPr lang="en-US" altLang="ja-JP" sz="4000" dirty="0" smtClean="0">
                <a:solidFill>
                  <a:srgbClr val="FFC000"/>
                </a:solidFill>
                <a:ea typeface="ＭＳ Ｐゴシック" charset="-128"/>
              </a:rPr>
              <a:t>          </a:t>
            </a:r>
            <a:r>
              <a:rPr lang="ja-JP" altLang="en-US" sz="4000" dirty="0" smtClean="0">
                <a:solidFill>
                  <a:srgbClr val="FFC000"/>
                </a:solidFill>
                <a:ea typeface="ＭＳ Ｐゴシック" charset="-128"/>
              </a:rPr>
              <a:t>“</a:t>
            </a:r>
            <a:r>
              <a:rPr lang="en-US" altLang="ja-JP" sz="4000" b="1" dirty="0" smtClean="0">
                <a:solidFill>
                  <a:srgbClr val="FFC000"/>
                </a:solidFill>
                <a:ea typeface="ＭＳ Ｐゴシック" charset="-128"/>
              </a:rPr>
              <a:t>National Razor</a:t>
            </a:r>
            <a:r>
              <a:rPr lang="ja-JP" altLang="en-US" sz="4000" dirty="0" smtClean="0">
                <a:solidFill>
                  <a:srgbClr val="FFC000"/>
                </a:solidFill>
                <a:ea typeface="ＭＳ Ｐゴシック" charset="-128"/>
              </a:rPr>
              <a:t>”</a:t>
            </a:r>
            <a:endParaRPr lang="en-US" altLang="ja-JP" sz="4000" dirty="0">
              <a:solidFill>
                <a:srgbClr val="FFC000"/>
              </a:solidFill>
              <a:ea typeface="ＭＳ Ｐゴシック" charset="-128"/>
            </a:endParaRPr>
          </a:p>
          <a:p>
            <a:pPr marL="0" indent="0">
              <a:buNone/>
            </a:pPr>
            <a:r>
              <a:rPr lang="en-US" altLang="fr-FR" sz="4000" dirty="0" smtClean="0">
                <a:solidFill>
                  <a:schemeClr val="bg1"/>
                </a:solidFill>
                <a:ea typeface="ＭＳ Ｐゴシック" charset="-128"/>
              </a:rPr>
              <a:t>-&gt; </a:t>
            </a:r>
            <a:r>
              <a:rPr lang="en-US" altLang="fr-FR" sz="4000" dirty="0" smtClean="0">
                <a:solidFill>
                  <a:schemeClr val="bg1"/>
                </a:solidFill>
              </a:rPr>
              <a:t>Ruled France for </a:t>
            </a:r>
            <a:r>
              <a:rPr lang="en-US" altLang="fr-FR" sz="4000" dirty="0" smtClean="0">
                <a:solidFill>
                  <a:srgbClr val="00B0F0"/>
                </a:solidFill>
              </a:rPr>
              <a:t>nearly </a:t>
            </a:r>
          </a:p>
          <a:p>
            <a:pPr marL="0" indent="0">
              <a:buNone/>
            </a:pPr>
            <a:r>
              <a:rPr lang="en-US" altLang="fr-FR" sz="4000" dirty="0" smtClean="0">
                <a:solidFill>
                  <a:srgbClr val="00B0F0"/>
                </a:solidFill>
              </a:rPr>
              <a:t>a year</a:t>
            </a:r>
          </a:p>
        </p:txBody>
      </p:sp>
      <p:pic>
        <p:nvPicPr>
          <p:cNvPr id="5" name="Espace réservé pour une image  4"/>
          <p:cNvPicPr>
            <a:picLocks noGrp="1" noChangeAspect="1"/>
          </p:cNvPicPr>
          <p:nvPr>
            <p:ph type="clipArt" sz="half" idx="2"/>
          </p:nvPr>
        </p:nvPicPr>
        <p:blipFill>
          <a:blip r:embed="rId2"/>
          <a:stretch>
            <a:fillRect/>
          </a:stretch>
        </p:blipFill>
        <p:spPr>
          <a:xfrm>
            <a:off x="6187965" y="1964780"/>
            <a:ext cx="6175205" cy="4200192"/>
          </a:xfrm>
          <a:prstGeom prst="rect">
            <a:avLst/>
          </a:prstGeom>
          <a:effectLst>
            <a:softEdge rad="177800"/>
          </a:effectLst>
        </p:spPr>
      </p:pic>
    </p:spTree>
    <p:extLst>
      <p:ext uri="{BB962C8B-B14F-4D97-AF65-F5344CB8AC3E}">
        <p14:creationId xmlns:p14="http://schemas.microsoft.com/office/powerpoint/2010/main" val="204454570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786653" y="0"/>
            <a:ext cx="10515600" cy="1325563"/>
          </a:xfrm>
        </p:spPr>
        <p:txBody>
          <a:bodyPr/>
          <a:lstStyle/>
          <a:p>
            <a:pPr algn="ctr" eaLnBrk="1" hangingPunct="1">
              <a:defRPr/>
            </a:pPr>
            <a:r>
              <a:rPr lang="en-US" altLang="fr-FR" dirty="0" smtClean="0">
                <a:solidFill>
                  <a:srgbClr val="FFFF00"/>
                </a:solidFill>
              </a:rPr>
              <a:t>Why kill so many people?</a:t>
            </a:r>
            <a:endParaRPr lang="en-US" altLang="fr-FR" dirty="0">
              <a:solidFill>
                <a:srgbClr val="FFFF00"/>
              </a:solidFill>
            </a:endParaRPr>
          </a:p>
        </p:txBody>
      </p:sp>
      <p:sp>
        <p:nvSpPr>
          <p:cNvPr id="143363" name="Rectangle 3"/>
          <p:cNvSpPr>
            <a:spLocks noGrp="1" noChangeArrowheads="1"/>
          </p:cNvSpPr>
          <p:nvPr>
            <p:ph type="body" idx="1"/>
          </p:nvPr>
        </p:nvSpPr>
        <p:spPr>
          <a:xfrm>
            <a:off x="215153" y="1210236"/>
            <a:ext cx="7153835" cy="4949765"/>
          </a:xfrm>
        </p:spPr>
        <p:txBody>
          <a:bodyPr>
            <a:noAutofit/>
          </a:bodyPr>
          <a:lstStyle/>
          <a:p>
            <a:pPr marL="0" indent="0" eaLnBrk="1" hangingPunct="1">
              <a:lnSpc>
                <a:spcPct val="80000"/>
              </a:lnSpc>
              <a:buNone/>
              <a:defRPr/>
            </a:pPr>
            <a:r>
              <a:rPr lang="en-US" altLang="fr-FR" sz="3200" dirty="0">
                <a:solidFill>
                  <a:schemeClr val="bg1"/>
                </a:solidFill>
              </a:rPr>
              <a:t>The Terror was designed to </a:t>
            </a:r>
            <a:r>
              <a:rPr lang="en-US" altLang="fr-FR" sz="3200" dirty="0" smtClean="0">
                <a:solidFill>
                  <a:schemeClr val="bg1"/>
                </a:solidFill>
              </a:rPr>
              <a:t>: </a:t>
            </a:r>
          </a:p>
          <a:p>
            <a:pPr marL="0" indent="0" eaLnBrk="1" hangingPunct="1">
              <a:lnSpc>
                <a:spcPct val="80000"/>
              </a:lnSpc>
              <a:buNone/>
              <a:defRPr/>
            </a:pPr>
            <a:r>
              <a:rPr lang="en-US" altLang="fr-FR" sz="3200" dirty="0" smtClean="0">
                <a:solidFill>
                  <a:schemeClr val="bg1"/>
                </a:solidFill>
              </a:rPr>
              <a:t>-&gt; fight </a:t>
            </a:r>
            <a:r>
              <a:rPr lang="en-US" altLang="fr-FR" sz="3200" dirty="0">
                <a:solidFill>
                  <a:schemeClr val="bg1"/>
                </a:solidFill>
              </a:rPr>
              <a:t>the </a:t>
            </a:r>
            <a:r>
              <a:rPr lang="en-US" altLang="fr-FR" sz="3200" dirty="0">
                <a:solidFill>
                  <a:srgbClr val="FFC000"/>
                </a:solidFill>
              </a:rPr>
              <a:t>enemies</a:t>
            </a:r>
            <a:r>
              <a:rPr lang="en-US" altLang="fr-FR" sz="3200" dirty="0">
                <a:solidFill>
                  <a:schemeClr val="bg1"/>
                </a:solidFill>
              </a:rPr>
              <a:t> of the revolution, </a:t>
            </a:r>
          </a:p>
          <a:p>
            <a:pPr marL="0" indent="0" eaLnBrk="1" hangingPunct="1">
              <a:lnSpc>
                <a:spcPct val="80000"/>
              </a:lnSpc>
              <a:buNone/>
              <a:defRPr/>
            </a:pPr>
            <a:r>
              <a:rPr lang="en-US" altLang="fr-FR" sz="3200" dirty="0" smtClean="0">
                <a:solidFill>
                  <a:schemeClr val="bg1"/>
                </a:solidFill>
              </a:rPr>
              <a:t>-&gt; prevent </a:t>
            </a:r>
            <a:r>
              <a:rPr lang="en-US" altLang="fr-FR" sz="3200" dirty="0">
                <a:solidFill>
                  <a:schemeClr val="bg1"/>
                </a:solidFill>
              </a:rPr>
              <a:t>counter-revolution from </a:t>
            </a:r>
            <a:r>
              <a:rPr lang="en-US" altLang="fr-FR" sz="3200" dirty="0">
                <a:solidFill>
                  <a:srgbClr val="FFC000"/>
                </a:solidFill>
              </a:rPr>
              <a:t>gaining ground</a:t>
            </a:r>
            <a:r>
              <a:rPr lang="en-US" altLang="fr-FR" sz="3200" dirty="0">
                <a:solidFill>
                  <a:schemeClr val="bg1"/>
                </a:solidFill>
              </a:rPr>
              <a:t>. </a:t>
            </a:r>
          </a:p>
          <a:p>
            <a:pPr marL="0" indent="0" eaLnBrk="1" hangingPunct="1">
              <a:lnSpc>
                <a:spcPct val="80000"/>
              </a:lnSpc>
              <a:buNone/>
              <a:defRPr/>
            </a:pPr>
            <a:endParaRPr lang="en-US" altLang="fr-FR" sz="3200" dirty="0" smtClean="0">
              <a:solidFill>
                <a:schemeClr val="bg1"/>
              </a:solidFill>
            </a:endParaRPr>
          </a:p>
          <a:p>
            <a:pPr marL="0" indent="0" eaLnBrk="1" hangingPunct="1">
              <a:lnSpc>
                <a:spcPct val="80000"/>
              </a:lnSpc>
              <a:buNone/>
              <a:defRPr/>
            </a:pPr>
            <a:r>
              <a:rPr lang="en-US" altLang="fr-FR" sz="3200" dirty="0" smtClean="0">
                <a:solidFill>
                  <a:schemeClr val="bg1"/>
                </a:solidFill>
              </a:rPr>
              <a:t>Most </a:t>
            </a:r>
            <a:r>
              <a:rPr lang="en-US" altLang="fr-FR" sz="3200" dirty="0">
                <a:solidFill>
                  <a:schemeClr val="bg1"/>
                </a:solidFill>
              </a:rPr>
              <a:t>of the people rounded up were not aristocrats, but </a:t>
            </a:r>
            <a:r>
              <a:rPr lang="en-US" altLang="fr-FR" sz="3200" dirty="0">
                <a:solidFill>
                  <a:srgbClr val="92D050"/>
                </a:solidFill>
              </a:rPr>
              <a:t>ordinary people</a:t>
            </a:r>
            <a:r>
              <a:rPr lang="en-US" altLang="fr-FR" sz="3200" dirty="0">
                <a:solidFill>
                  <a:schemeClr val="bg1"/>
                </a:solidFill>
              </a:rPr>
              <a:t>. </a:t>
            </a:r>
          </a:p>
          <a:p>
            <a:pPr marL="457200" lvl="1" indent="0" eaLnBrk="1" hangingPunct="1">
              <a:lnSpc>
                <a:spcPct val="80000"/>
              </a:lnSpc>
              <a:buNone/>
              <a:defRPr/>
            </a:pPr>
            <a:r>
              <a:rPr lang="en-US" altLang="fr-FR" sz="3200" dirty="0" smtClean="0">
                <a:solidFill>
                  <a:schemeClr val="bg1"/>
                </a:solidFill>
              </a:rPr>
              <a:t>-&gt; A </a:t>
            </a:r>
            <a:r>
              <a:rPr lang="en-US" altLang="fr-FR" sz="3200" dirty="0">
                <a:solidFill>
                  <a:schemeClr val="bg1"/>
                </a:solidFill>
              </a:rPr>
              <a:t>man (and his family) might go to the guillotine for saying something critical of the revolutionary government. </a:t>
            </a:r>
          </a:p>
        </p:txBody>
      </p:sp>
      <p:pic>
        <p:nvPicPr>
          <p:cNvPr id="2" name="Image 1"/>
          <p:cNvPicPr>
            <a:picLocks noChangeAspect="1"/>
          </p:cNvPicPr>
          <p:nvPr/>
        </p:nvPicPr>
        <p:blipFill>
          <a:blip r:embed="rId2"/>
          <a:stretch>
            <a:fillRect/>
          </a:stretch>
        </p:blipFill>
        <p:spPr>
          <a:xfrm>
            <a:off x="7530352" y="1015628"/>
            <a:ext cx="4197724" cy="5454309"/>
          </a:xfrm>
          <a:prstGeom prst="rect">
            <a:avLst/>
          </a:prstGeom>
          <a:effectLst>
            <a:softEdge rad="101600"/>
          </a:effectLst>
        </p:spPr>
      </p:pic>
    </p:spTree>
    <p:extLst>
      <p:ext uri="{BB962C8B-B14F-4D97-AF65-F5344CB8AC3E}">
        <p14:creationId xmlns:p14="http://schemas.microsoft.com/office/powerpoint/2010/main" val="26825543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en-US" altLang="fr-FR" dirty="0" smtClean="0">
                <a:solidFill>
                  <a:srgbClr val="FFFF00"/>
                </a:solidFill>
              </a:rPr>
              <a:t>Example of </a:t>
            </a:r>
            <a:r>
              <a:rPr lang="en-US" altLang="fr-FR" i="1" dirty="0" smtClean="0">
                <a:solidFill>
                  <a:srgbClr val="FFFF00"/>
                </a:solidFill>
              </a:rPr>
              <a:t>Law </a:t>
            </a:r>
            <a:r>
              <a:rPr lang="en-US" altLang="fr-FR" i="1" dirty="0">
                <a:solidFill>
                  <a:srgbClr val="FFFF00"/>
                </a:solidFill>
              </a:rPr>
              <a:t>of Suspects</a:t>
            </a:r>
            <a:r>
              <a:rPr lang="en-US" altLang="fr-FR" dirty="0">
                <a:solidFill>
                  <a:srgbClr val="FFFF00"/>
                </a:solidFill>
              </a:rPr>
              <a:t>, </a:t>
            </a:r>
            <a:r>
              <a:rPr lang="en-US" altLang="fr-FR" dirty="0" smtClean="0">
                <a:solidFill>
                  <a:srgbClr val="FFFF00"/>
                </a:solidFill>
              </a:rPr>
              <a:t>1793</a:t>
            </a:r>
            <a:endParaRPr lang="fr-FR" dirty="0"/>
          </a:p>
        </p:txBody>
      </p:sp>
      <p:sp>
        <p:nvSpPr>
          <p:cNvPr id="3" name="Espace réservé du contenu 2"/>
          <p:cNvSpPr>
            <a:spLocks noGrp="1"/>
          </p:cNvSpPr>
          <p:nvPr>
            <p:ph idx="1"/>
          </p:nvPr>
        </p:nvSpPr>
        <p:spPr>
          <a:xfrm>
            <a:off x="-147918" y="1545524"/>
            <a:ext cx="10515600" cy="4962851"/>
          </a:xfrm>
        </p:spPr>
        <p:txBody>
          <a:bodyPr>
            <a:normAutofit/>
          </a:bodyPr>
          <a:lstStyle/>
          <a:p>
            <a:pPr marL="457200" lvl="1" indent="0">
              <a:lnSpc>
                <a:spcPct val="80000"/>
              </a:lnSpc>
              <a:buNone/>
              <a:defRPr/>
            </a:pPr>
            <a:r>
              <a:rPr lang="en-US" altLang="fr-FR" sz="3600" dirty="0">
                <a:solidFill>
                  <a:schemeClr val="bg1"/>
                </a:solidFill>
              </a:rPr>
              <a:t>Watch Committees around the </a:t>
            </a:r>
            <a:endParaRPr lang="en-US" altLang="fr-FR" sz="3600" dirty="0" smtClean="0">
              <a:solidFill>
                <a:schemeClr val="bg1"/>
              </a:solidFill>
            </a:endParaRPr>
          </a:p>
          <a:p>
            <a:pPr marL="457200" lvl="1" indent="0">
              <a:lnSpc>
                <a:spcPct val="80000"/>
              </a:lnSpc>
              <a:buNone/>
              <a:defRPr/>
            </a:pPr>
            <a:r>
              <a:rPr lang="en-US" altLang="fr-FR" sz="3600" dirty="0" smtClean="0">
                <a:solidFill>
                  <a:schemeClr val="bg1"/>
                </a:solidFill>
              </a:rPr>
              <a:t>nation </a:t>
            </a:r>
            <a:r>
              <a:rPr lang="en-US" altLang="fr-FR" sz="3600" dirty="0">
                <a:solidFill>
                  <a:schemeClr val="bg1"/>
                </a:solidFill>
              </a:rPr>
              <a:t>were encouraged to </a:t>
            </a:r>
            <a:endParaRPr lang="en-US" altLang="fr-FR" sz="3600" dirty="0" smtClean="0">
              <a:solidFill>
                <a:schemeClr val="bg1"/>
              </a:solidFill>
            </a:endParaRPr>
          </a:p>
          <a:p>
            <a:pPr marL="457200" lvl="1" indent="0">
              <a:lnSpc>
                <a:spcPct val="80000"/>
              </a:lnSpc>
              <a:buNone/>
              <a:defRPr/>
            </a:pPr>
            <a:r>
              <a:rPr lang="en-US" altLang="fr-FR" sz="3600" dirty="0" smtClean="0">
                <a:solidFill>
                  <a:schemeClr val="bg1"/>
                </a:solidFill>
              </a:rPr>
              <a:t>arrest</a:t>
            </a:r>
            <a:r>
              <a:rPr lang="en-US" altLang="fr-FR" sz="3600" dirty="0" smtClean="0"/>
              <a:t> </a:t>
            </a:r>
            <a:r>
              <a:rPr lang="en-US" altLang="fr-FR" sz="3600" dirty="0">
                <a:solidFill>
                  <a:srgbClr val="FFC000"/>
                </a:solidFill>
              </a:rPr>
              <a:t>"suspected persons, ... </a:t>
            </a:r>
            <a:endParaRPr lang="en-US" altLang="fr-FR" sz="3600" dirty="0" smtClean="0">
              <a:solidFill>
                <a:srgbClr val="FFC000"/>
              </a:solidFill>
            </a:endParaRPr>
          </a:p>
          <a:p>
            <a:pPr marL="457200" lvl="1" indent="0">
              <a:lnSpc>
                <a:spcPct val="80000"/>
              </a:lnSpc>
              <a:buNone/>
              <a:defRPr/>
            </a:pPr>
            <a:r>
              <a:rPr lang="en-US" altLang="fr-FR" sz="3600" dirty="0" smtClean="0">
                <a:solidFill>
                  <a:srgbClr val="FFC000"/>
                </a:solidFill>
              </a:rPr>
              <a:t>those </a:t>
            </a:r>
            <a:r>
              <a:rPr lang="en-US" altLang="fr-FR" sz="3600" dirty="0">
                <a:solidFill>
                  <a:srgbClr val="FFC000"/>
                </a:solidFill>
              </a:rPr>
              <a:t>who, either by their </a:t>
            </a:r>
            <a:endParaRPr lang="en-US" altLang="fr-FR" sz="3600" dirty="0" smtClean="0">
              <a:solidFill>
                <a:srgbClr val="FFC000"/>
              </a:solidFill>
            </a:endParaRPr>
          </a:p>
          <a:p>
            <a:pPr marL="457200" lvl="1" indent="0">
              <a:lnSpc>
                <a:spcPct val="80000"/>
              </a:lnSpc>
              <a:buNone/>
              <a:defRPr/>
            </a:pPr>
            <a:r>
              <a:rPr lang="en-US" altLang="fr-FR" sz="3600" dirty="0" smtClean="0">
                <a:solidFill>
                  <a:srgbClr val="FFC000"/>
                </a:solidFill>
              </a:rPr>
              <a:t>conduct </a:t>
            </a:r>
            <a:r>
              <a:rPr lang="en-US" altLang="fr-FR" sz="3600" dirty="0">
                <a:solidFill>
                  <a:srgbClr val="FFC000"/>
                </a:solidFill>
              </a:rPr>
              <a:t>or their relationships</a:t>
            </a:r>
            <a:r>
              <a:rPr lang="en-US" altLang="fr-FR" sz="3600" dirty="0" smtClean="0">
                <a:solidFill>
                  <a:srgbClr val="FFC000"/>
                </a:solidFill>
              </a:rPr>
              <a:t>,</a:t>
            </a:r>
          </a:p>
          <a:p>
            <a:pPr marL="457200" lvl="1" indent="0">
              <a:lnSpc>
                <a:spcPct val="80000"/>
              </a:lnSpc>
              <a:buNone/>
              <a:defRPr/>
            </a:pPr>
            <a:r>
              <a:rPr lang="en-US" altLang="fr-FR" sz="3600" dirty="0" smtClean="0">
                <a:solidFill>
                  <a:srgbClr val="FFC000"/>
                </a:solidFill>
              </a:rPr>
              <a:t>by </a:t>
            </a:r>
            <a:r>
              <a:rPr lang="en-US" altLang="fr-FR" sz="3600" dirty="0">
                <a:solidFill>
                  <a:srgbClr val="FFC000"/>
                </a:solidFill>
              </a:rPr>
              <a:t>their remarks or by their </a:t>
            </a:r>
            <a:endParaRPr lang="en-US" altLang="fr-FR" sz="3600" dirty="0" smtClean="0">
              <a:solidFill>
                <a:srgbClr val="FFC000"/>
              </a:solidFill>
            </a:endParaRPr>
          </a:p>
          <a:p>
            <a:pPr marL="457200" lvl="1" indent="0">
              <a:lnSpc>
                <a:spcPct val="80000"/>
              </a:lnSpc>
              <a:buNone/>
              <a:defRPr/>
            </a:pPr>
            <a:r>
              <a:rPr lang="en-US" altLang="fr-FR" sz="3600" dirty="0" smtClean="0">
                <a:solidFill>
                  <a:srgbClr val="FFC000"/>
                </a:solidFill>
              </a:rPr>
              <a:t>writing</a:t>
            </a:r>
            <a:r>
              <a:rPr lang="en-US" altLang="fr-FR" sz="3600" dirty="0">
                <a:solidFill>
                  <a:srgbClr val="FFC000"/>
                </a:solidFill>
              </a:rPr>
              <a:t>, are shown to be </a:t>
            </a:r>
            <a:endParaRPr lang="en-US" altLang="fr-FR" sz="3600" dirty="0" smtClean="0">
              <a:solidFill>
                <a:srgbClr val="FFC000"/>
              </a:solidFill>
            </a:endParaRPr>
          </a:p>
          <a:p>
            <a:pPr marL="457200" lvl="1" indent="0">
              <a:lnSpc>
                <a:spcPct val="80000"/>
              </a:lnSpc>
              <a:buNone/>
              <a:defRPr/>
            </a:pPr>
            <a:r>
              <a:rPr lang="en-US" altLang="fr-FR" sz="3600" dirty="0" smtClean="0">
                <a:solidFill>
                  <a:srgbClr val="FFC000"/>
                </a:solidFill>
              </a:rPr>
              <a:t>partisans </a:t>
            </a:r>
            <a:r>
              <a:rPr lang="en-US" altLang="fr-FR" sz="3600" dirty="0">
                <a:solidFill>
                  <a:srgbClr val="FFC000"/>
                </a:solidFill>
              </a:rPr>
              <a:t>of tyranny and </a:t>
            </a:r>
            <a:endParaRPr lang="en-US" altLang="fr-FR" sz="3600" dirty="0" smtClean="0">
              <a:solidFill>
                <a:srgbClr val="FFC000"/>
              </a:solidFill>
            </a:endParaRPr>
          </a:p>
          <a:p>
            <a:pPr marL="457200" lvl="1" indent="0">
              <a:lnSpc>
                <a:spcPct val="80000"/>
              </a:lnSpc>
              <a:buNone/>
              <a:defRPr/>
            </a:pPr>
            <a:r>
              <a:rPr lang="en-US" altLang="fr-FR" sz="3600" dirty="0" smtClean="0">
                <a:solidFill>
                  <a:srgbClr val="FFC000"/>
                </a:solidFill>
              </a:rPr>
              <a:t>federalism </a:t>
            </a:r>
            <a:r>
              <a:rPr lang="en-US" altLang="fr-FR" sz="3600" dirty="0">
                <a:solidFill>
                  <a:srgbClr val="FFC000"/>
                </a:solidFill>
              </a:rPr>
              <a:t>and enemies of liberty</a:t>
            </a:r>
            <a:r>
              <a:rPr lang="en-US" altLang="fr-FR" sz="3600" dirty="0" smtClean="0">
                <a:solidFill>
                  <a:srgbClr val="FFC000"/>
                </a:solidFill>
              </a:rPr>
              <a:t>"</a:t>
            </a:r>
            <a:endParaRPr lang="en-US" altLang="fr-FR" sz="3600" dirty="0"/>
          </a:p>
        </p:txBody>
      </p:sp>
      <p:pic>
        <p:nvPicPr>
          <p:cNvPr id="4" name="Image 3"/>
          <p:cNvPicPr>
            <a:picLocks noChangeAspect="1"/>
          </p:cNvPicPr>
          <p:nvPr/>
        </p:nvPicPr>
        <p:blipFill>
          <a:blip r:embed="rId2"/>
          <a:stretch>
            <a:fillRect/>
          </a:stretch>
        </p:blipFill>
        <p:spPr>
          <a:xfrm>
            <a:off x="6311151" y="1545524"/>
            <a:ext cx="5414683" cy="4061012"/>
          </a:xfrm>
          <a:prstGeom prst="rect">
            <a:avLst/>
          </a:prstGeom>
          <a:effectLst>
            <a:softEdge rad="114300"/>
          </a:effectLst>
        </p:spPr>
      </p:pic>
    </p:spTree>
    <p:extLst>
      <p:ext uri="{BB962C8B-B14F-4D97-AF65-F5344CB8AC3E}">
        <p14:creationId xmlns:p14="http://schemas.microsoft.com/office/powerpoint/2010/main" val="11386382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25669" y="0"/>
            <a:ext cx="10928131" cy="1325563"/>
          </a:xfrm>
        </p:spPr>
        <p:txBody>
          <a:bodyPr>
            <a:normAutofit/>
          </a:bodyPr>
          <a:lstStyle/>
          <a:p>
            <a:pPr eaLnBrk="1" hangingPunct="1">
              <a:defRPr/>
            </a:pPr>
            <a:r>
              <a:rPr lang="en-US" altLang="fr-FR" sz="4800" b="1" dirty="0">
                <a:solidFill>
                  <a:srgbClr val="FFFF00"/>
                </a:solidFill>
              </a:rPr>
              <a:t>Suspension of Civil Liberties</a:t>
            </a:r>
          </a:p>
        </p:txBody>
      </p:sp>
      <p:sp>
        <p:nvSpPr>
          <p:cNvPr id="144387" name="Rectangle 3"/>
          <p:cNvSpPr>
            <a:spLocks noGrp="1" noChangeArrowheads="1"/>
          </p:cNvSpPr>
          <p:nvPr>
            <p:ph type="body" idx="1"/>
          </p:nvPr>
        </p:nvSpPr>
        <p:spPr>
          <a:xfrm>
            <a:off x="179294" y="1034863"/>
            <a:ext cx="11887200" cy="5823137"/>
          </a:xfrm>
        </p:spPr>
        <p:txBody>
          <a:bodyPr>
            <a:noAutofit/>
          </a:bodyPr>
          <a:lstStyle/>
          <a:p>
            <a:pPr>
              <a:defRPr/>
            </a:pPr>
            <a:endParaRPr lang="en-US" sz="3600" dirty="0">
              <a:solidFill>
                <a:schemeClr val="bg1"/>
              </a:solidFill>
            </a:endParaRPr>
          </a:p>
          <a:p>
            <a:pPr>
              <a:defRPr/>
            </a:pPr>
            <a:r>
              <a:rPr lang="en-US" sz="3600" dirty="0" smtClean="0">
                <a:solidFill>
                  <a:schemeClr val="bg1"/>
                </a:solidFill>
              </a:rPr>
              <a:t>The </a:t>
            </a:r>
            <a:r>
              <a:rPr lang="en-US" sz="3600" dirty="0">
                <a:solidFill>
                  <a:schemeClr val="bg1"/>
                </a:solidFill>
              </a:rPr>
              <a:t>Convention ordered that</a:t>
            </a:r>
            <a:r>
              <a:rPr lang="en-US" sz="3600" dirty="0"/>
              <a:t> </a:t>
            </a:r>
            <a:r>
              <a:rPr lang="en-US" sz="3600" dirty="0" smtClean="0">
                <a:solidFill>
                  <a:schemeClr val="bg1"/>
                </a:solidFill>
              </a:rPr>
              <a:t>:</a:t>
            </a:r>
          </a:p>
          <a:p>
            <a:pPr marL="0" indent="0">
              <a:buNone/>
              <a:defRPr/>
            </a:pPr>
            <a:r>
              <a:rPr lang="en-US" sz="3600" dirty="0" smtClean="0">
                <a:solidFill>
                  <a:srgbClr val="FFC000"/>
                </a:solidFill>
              </a:rPr>
              <a:t>"</a:t>
            </a:r>
            <a:r>
              <a:rPr lang="en-US" sz="3600" dirty="0">
                <a:solidFill>
                  <a:srgbClr val="FFC000"/>
                </a:solidFill>
              </a:rPr>
              <a:t>if material or moral proof exists, </a:t>
            </a:r>
            <a:endParaRPr lang="en-US" sz="3600" dirty="0" smtClean="0">
              <a:solidFill>
                <a:srgbClr val="FFC000"/>
              </a:solidFill>
            </a:endParaRPr>
          </a:p>
          <a:p>
            <a:pPr marL="0" indent="0">
              <a:buNone/>
              <a:defRPr/>
            </a:pPr>
            <a:r>
              <a:rPr lang="en-US" sz="3600" dirty="0" smtClean="0">
                <a:solidFill>
                  <a:srgbClr val="FFC000"/>
                </a:solidFill>
              </a:rPr>
              <a:t>independently </a:t>
            </a:r>
            <a:r>
              <a:rPr lang="en-US" sz="3600" dirty="0">
                <a:solidFill>
                  <a:srgbClr val="FFC000"/>
                </a:solidFill>
              </a:rPr>
              <a:t>of the evidence of </a:t>
            </a:r>
            <a:endParaRPr lang="en-US" sz="3600" dirty="0" smtClean="0">
              <a:solidFill>
                <a:srgbClr val="FFC000"/>
              </a:solidFill>
            </a:endParaRPr>
          </a:p>
          <a:p>
            <a:pPr marL="0" indent="0">
              <a:buNone/>
              <a:defRPr/>
            </a:pPr>
            <a:r>
              <a:rPr lang="en-US" sz="3600" dirty="0" smtClean="0">
                <a:solidFill>
                  <a:srgbClr val="FFC000"/>
                </a:solidFill>
              </a:rPr>
              <a:t>witnesses</a:t>
            </a:r>
            <a:r>
              <a:rPr lang="en-US" sz="3600" dirty="0">
                <a:solidFill>
                  <a:srgbClr val="FFC000"/>
                </a:solidFill>
              </a:rPr>
              <a:t>, the latter will not be heard</a:t>
            </a:r>
            <a:r>
              <a:rPr lang="en-US" sz="3600" dirty="0" smtClean="0">
                <a:solidFill>
                  <a:srgbClr val="FFC000"/>
                </a:solidFill>
              </a:rPr>
              <a:t>,</a:t>
            </a:r>
          </a:p>
          <a:p>
            <a:pPr marL="0" indent="0">
              <a:buNone/>
              <a:defRPr/>
            </a:pPr>
            <a:r>
              <a:rPr lang="en-US" sz="3600" dirty="0" smtClean="0">
                <a:solidFill>
                  <a:srgbClr val="FFC000"/>
                </a:solidFill>
              </a:rPr>
              <a:t> </a:t>
            </a:r>
            <a:r>
              <a:rPr lang="en-US" sz="3600" dirty="0">
                <a:solidFill>
                  <a:srgbClr val="FFC000"/>
                </a:solidFill>
              </a:rPr>
              <a:t>unless this formality should appear necessary, either to discover accomplices or for other important reasons concerning the public interest."</a:t>
            </a:r>
            <a:r>
              <a:rPr lang="en-US" sz="3600" dirty="0"/>
              <a:t> </a:t>
            </a:r>
          </a:p>
          <a:p>
            <a:pPr>
              <a:defRPr/>
            </a:pPr>
            <a:r>
              <a:rPr lang="en-US" sz="3600" dirty="0">
                <a:solidFill>
                  <a:schemeClr val="bg1"/>
                </a:solidFill>
              </a:rPr>
              <a:t>The promises of the Declaration of the Rights of Man were </a:t>
            </a:r>
            <a:r>
              <a:rPr lang="en-US" sz="3600" dirty="0">
                <a:solidFill>
                  <a:srgbClr val="92D050"/>
                </a:solidFill>
              </a:rPr>
              <a:t>forgotten</a:t>
            </a:r>
            <a:r>
              <a:rPr lang="en-US" sz="3600" dirty="0">
                <a:solidFill>
                  <a:schemeClr val="bg1"/>
                </a:solidFill>
              </a:rPr>
              <a:t>. </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5453" y="313406"/>
            <a:ext cx="4731041" cy="3548281"/>
          </a:xfrm>
          <a:prstGeom prst="rect">
            <a:avLst/>
          </a:prstGeom>
          <a:noFill/>
          <a:ln>
            <a:noFill/>
          </a:ln>
          <a:effectLst>
            <a:outerShdw dist="35921" dir="2700000" algn="ctr" rotWithShape="0">
              <a:schemeClr val="bg2"/>
            </a:outerShdw>
            <a:softEdge rad="889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09041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body" idx="1"/>
          </p:nvPr>
        </p:nvSpPr>
        <p:spPr>
          <a:xfrm>
            <a:off x="242665" y="534484"/>
            <a:ext cx="10748064" cy="6215940"/>
          </a:xfrm>
        </p:spPr>
        <p:txBody>
          <a:bodyPr>
            <a:normAutofit/>
          </a:bodyPr>
          <a:lstStyle/>
          <a:p>
            <a:pPr marL="457200" lvl="1" indent="0" eaLnBrk="1" hangingPunct="1">
              <a:lnSpc>
                <a:spcPct val="90000"/>
              </a:lnSpc>
              <a:buNone/>
              <a:defRPr/>
            </a:pPr>
            <a:r>
              <a:rPr lang="en-US" altLang="fr-FR" sz="3200" dirty="0" smtClean="0">
                <a:solidFill>
                  <a:srgbClr val="FFFF00"/>
                </a:solidFill>
              </a:rPr>
              <a:t>The guillotine = </a:t>
            </a:r>
            <a:r>
              <a:rPr lang="en-US" altLang="fr-FR" sz="3200" dirty="0">
                <a:solidFill>
                  <a:srgbClr val="FFFF00"/>
                </a:solidFill>
              </a:rPr>
              <a:t>the new instrument of egalitarian </a:t>
            </a:r>
            <a:r>
              <a:rPr lang="en-US" altLang="fr-FR" sz="3200" dirty="0" smtClean="0">
                <a:solidFill>
                  <a:srgbClr val="FFFF00"/>
                </a:solidFill>
              </a:rPr>
              <a:t>justice</a:t>
            </a:r>
            <a:r>
              <a:rPr lang="en-US" altLang="fr-FR" sz="3200" dirty="0">
                <a:solidFill>
                  <a:srgbClr val="FFFF00"/>
                </a:solidFill>
              </a:rPr>
              <a:t>.</a:t>
            </a:r>
          </a:p>
          <a:p>
            <a:pPr marL="0" indent="0" eaLnBrk="1" hangingPunct="1">
              <a:lnSpc>
                <a:spcPct val="90000"/>
              </a:lnSpc>
              <a:buNone/>
              <a:defRPr/>
            </a:pPr>
            <a:r>
              <a:rPr lang="en-US" altLang="fr-FR" dirty="0" smtClean="0">
                <a:solidFill>
                  <a:schemeClr val="bg1"/>
                </a:solidFill>
              </a:rPr>
              <a:t>-&gt; Public </a:t>
            </a:r>
            <a:r>
              <a:rPr lang="en-US" altLang="fr-FR" dirty="0">
                <a:solidFill>
                  <a:schemeClr val="bg1"/>
                </a:solidFill>
              </a:rPr>
              <a:t>executions were considered </a:t>
            </a:r>
            <a:r>
              <a:rPr lang="en-US" altLang="fr-FR" dirty="0">
                <a:solidFill>
                  <a:srgbClr val="92D050"/>
                </a:solidFill>
              </a:rPr>
              <a:t>educational</a:t>
            </a:r>
            <a:r>
              <a:rPr lang="en-US" altLang="fr-FR" dirty="0">
                <a:solidFill>
                  <a:schemeClr val="bg1"/>
                </a:solidFill>
              </a:rPr>
              <a:t>. </a:t>
            </a:r>
            <a:endParaRPr lang="en-US" altLang="fr-FR" dirty="0" smtClean="0">
              <a:solidFill>
                <a:schemeClr val="bg1"/>
              </a:solidFill>
            </a:endParaRPr>
          </a:p>
          <a:p>
            <a:pPr marL="0" indent="0" eaLnBrk="1" hangingPunct="1">
              <a:lnSpc>
                <a:spcPct val="90000"/>
              </a:lnSpc>
              <a:buNone/>
              <a:defRPr/>
            </a:pPr>
            <a:r>
              <a:rPr lang="en-US" altLang="fr-FR" dirty="0" smtClean="0">
                <a:solidFill>
                  <a:schemeClr val="bg1"/>
                </a:solidFill>
              </a:rPr>
              <a:t>-&gt; Women </a:t>
            </a:r>
            <a:r>
              <a:rPr lang="en-US" altLang="fr-FR" dirty="0">
                <a:solidFill>
                  <a:schemeClr val="bg1"/>
                </a:solidFill>
              </a:rPr>
              <a:t>were encouraged to </a:t>
            </a:r>
            <a:r>
              <a:rPr lang="en-US" altLang="fr-FR" dirty="0">
                <a:solidFill>
                  <a:srgbClr val="92D050"/>
                </a:solidFill>
              </a:rPr>
              <a:t>sit and knit </a:t>
            </a:r>
            <a:r>
              <a:rPr lang="en-US" altLang="fr-FR" dirty="0">
                <a:solidFill>
                  <a:schemeClr val="bg1"/>
                </a:solidFill>
              </a:rPr>
              <a:t>during trials and executions. </a:t>
            </a:r>
          </a:p>
          <a:p>
            <a:pPr marL="0" indent="0" eaLnBrk="1" hangingPunct="1">
              <a:lnSpc>
                <a:spcPct val="90000"/>
              </a:lnSpc>
              <a:buNone/>
              <a:defRPr/>
            </a:pPr>
            <a:endParaRPr lang="en-US" altLang="fr-FR" dirty="0" smtClean="0">
              <a:solidFill>
                <a:schemeClr val="bg1"/>
              </a:solidFill>
            </a:endParaRPr>
          </a:p>
          <a:p>
            <a:pPr marL="0" indent="0" eaLnBrk="1" hangingPunct="1">
              <a:lnSpc>
                <a:spcPct val="90000"/>
              </a:lnSpc>
              <a:buNone/>
              <a:defRPr/>
            </a:pPr>
            <a:endParaRPr lang="en-US" altLang="fr-FR" dirty="0">
              <a:solidFill>
                <a:schemeClr val="bg1"/>
              </a:solidFill>
            </a:endParaRPr>
          </a:p>
          <a:p>
            <a:pPr marL="0" indent="0" eaLnBrk="1" hangingPunct="1">
              <a:lnSpc>
                <a:spcPct val="90000"/>
              </a:lnSpc>
              <a:buNone/>
              <a:defRPr/>
            </a:pPr>
            <a:endParaRPr lang="en-US" altLang="fr-FR" dirty="0" smtClean="0">
              <a:solidFill>
                <a:schemeClr val="bg1"/>
              </a:solidFill>
            </a:endParaRPr>
          </a:p>
          <a:p>
            <a:pPr marL="0" indent="0" eaLnBrk="1" hangingPunct="1">
              <a:lnSpc>
                <a:spcPct val="90000"/>
              </a:lnSpc>
              <a:buNone/>
              <a:defRPr/>
            </a:pPr>
            <a:endParaRPr lang="en-US" altLang="fr-FR" dirty="0">
              <a:solidFill>
                <a:schemeClr val="bg1"/>
              </a:solidFill>
            </a:endParaRPr>
          </a:p>
          <a:p>
            <a:pPr marL="0" indent="0" eaLnBrk="1" hangingPunct="1">
              <a:lnSpc>
                <a:spcPct val="90000"/>
              </a:lnSpc>
              <a:buNone/>
              <a:defRPr/>
            </a:pPr>
            <a:endParaRPr lang="en-US" altLang="fr-FR" dirty="0" smtClean="0">
              <a:solidFill>
                <a:schemeClr val="bg1"/>
              </a:solidFill>
            </a:endParaRPr>
          </a:p>
          <a:p>
            <a:pPr marL="0" indent="0" eaLnBrk="1" hangingPunct="1">
              <a:lnSpc>
                <a:spcPct val="90000"/>
              </a:lnSpc>
              <a:buNone/>
              <a:defRPr/>
            </a:pPr>
            <a:endParaRPr lang="en-US" altLang="fr-FR" dirty="0">
              <a:solidFill>
                <a:schemeClr val="bg1"/>
              </a:solidFill>
            </a:endParaRPr>
          </a:p>
          <a:p>
            <a:pPr marL="0" indent="0" eaLnBrk="1" hangingPunct="1">
              <a:lnSpc>
                <a:spcPct val="90000"/>
              </a:lnSpc>
              <a:buNone/>
              <a:defRPr/>
            </a:pPr>
            <a:endParaRPr lang="en-US" altLang="fr-FR" dirty="0" smtClean="0">
              <a:solidFill>
                <a:schemeClr val="bg1"/>
              </a:solidFill>
            </a:endParaRPr>
          </a:p>
          <a:p>
            <a:pPr marL="0" indent="0" eaLnBrk="1" hangingPunct="1">
              <a:lnSpc>
                <a:spcPct val="90000"/>
              </a:lnSpc>
              <a:buNone/>
              <a:defRPr/>
            </a:pPr>
            <a:r>
              <a:rPr lang="en-US" altLang="fr-FR" dirty="0" smtClean="0">
                <a:solidFill>
                  <a:schemeClr val="bg1"/>
                </a:solidFill>
              </a:rPr>
              <a:t>The </a:t>
            </a:r>
            <a:r>
              <a:rPr lang="en-US" altLang="fr-FR" dirty="0">
                <a:solidFill>
                  <a:schemeClr val="bg1"/>
                </a:solidFill>
              </a:rPr>
              <a:t>Revolutionary Tribunal ordered the execution of 2,400 people in Paris </a:t>
            </a:r>
            <a:r>
              <a:rPr lang="en-US" altLang="fr-FR" dirty="0">
                <a:solidFill>
                  <a:srgbClr val="00B0F0"/>
                </a:solidFill>
              </a:rPr>
              <a:t>by July 1794</a:t>
            </a:r>
            <a:r>
              <a:rPr lang="en-US" altLang="fr-FR" dirty="0">
                <a:solidFill>
                  <a:schemeClr val="bg1"/>
                </a:solidFill>
              </a:rPr>
              <a:t>. Across France </a:t>
            </a:r>
            <a:r>
              <a:rPr lang="en-US" altLang="fr-FR" dirty="0">
                <a:solidFill>
                  <a:srgbClr val="FFC000"/>
                </a:solidFill>
              </a:rPr>
              <a:t>30,000 people lost their lives. </a:t>
            </a:r>
          </a:p>
        </p:txBody>
      </p:sp>
      <p:pic>
        <p:nvPicPr>
          <p:cNvPr id="5" name="Image 4"/>
          <p:cNvPicPr>
            <a:picLocks noChangeAspect="1"/>
          </p:cNvPicPr>
          <p:nvPr/>
        </p:nvPicPr>
        <p:blipFill>
          <a:blip r:embed="rId2"/>
          <a:stretch>
            <a:fillRect/>
          </a:stretch>
        </p:blipFill>
        <p:spPr>
          <a:xfrm>
            <a:off x="5957046" y="2082396"/>
            <a:ext cx="5715001" cy="3646052"/>
          </a:xfrm>
          <a:prstGeom prst="rect">
            <a:avLst/>
          </a:prstGeom>
          <a:effectLst>
            <a:softEdge rad="88900"/>
          </a:effectLst>
        </p:spPr>
      </p:pic>
      <p:pic>
        <p:nvPicPr>
          <p:cNvPr id="6" name="Image 5"/>
          <p:cNvPicPr>
            <a:picLocks noChangeAspect="1"/>
          </p:cNvPicPr>
          <p:nvPr/>
        </p:nvPicPr>
        <p:blipFill>
          <a:blip r:embed="rId3"/>
          <a:stretch>
            <a:fillRect/>
          </a:stretch>
        </p:blipFill>
        <p:spPr>
          <a:xfrm>
            <a:off x="469152" y="2141968"/>
            <a:ext cx="4826000" cy="3416300"/>
          </a:xfrm>
          <a:prstGeom prst="rect">
            <a:avLst/>
          </a:prstGeom>
          <a:effectLst>
            <a:softEdge rad="203200"/>
          </a:effectLst>
        </p:spPr>
      </p:pic>
    </p:spTree>
    <p:extLst>
      <p:ext uri="{BB962C8B-B14F-4D97-AF65-F5344CB8AC3E}">
        <p14:creationId xmlns:p14="http://schemas.microsoft.com/office/powerpoint/2010/main" val="115482986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a:spLocks noGrp="1"/>
          </p:cNvSpPr>
          <p:nvPr>
            <p:ph idx="1"/>
          </p:nvPr>
        </p:nvSpPr>
        <p:spPr>
          <a:xfrm>
            <a:off x="2584773" y="748459"/>
            <a:ext cx="10515600" cy="4351338"/>
          </a:xfrm>
        </p:spPr>
        <p:txBody>
          <a:bodyPr/>
          <a:lstStyle/>
          <a:p>
            <a:pPr marL="914400" lvl="2" indent="0">
              <a:buNone/>
            </a:pPr>
            <a:r>
              <a:rPr lang="en-US" altLang="fr-FR" sz="4000" dirty="0" smtClean="0">
                <a:solidFill>
                  <a:schemeClr val="bg1"/>
                </a:solidFill>
                <a:ea typeface="ＭＳ Ｐゴシック" charset="-128"/>
              </a:rPr>
              <a:t>Guillotine Including </a:t>
            </a:r>
          </a:p>
          <a:p>
            <a:pPr marL="914400" lvl="2" indent="0">
              <a:buNone/>
            </a:pPr>
            <a:r>
              <a:rPr lang="en-US" altLang="fr-FR" sz="4000" dirty="0" smtClean="0">
                <a:solidFill>
                  <a:schemeClr val="bg1"/>
                </a:solidFill>
                <a:ea typeface="ＭＳ Ｐゴシック" charset="-128"/>
              </a:rPr>
              <a:t>Innovative thinkers </a:t>
            </a:r>
          </a:p>
          <a:p>
            <a:pPr marL="914400" lvl="2" indent="0">
              <a:buNone/>
            </a:pPr>
            <a:r>
              <a:rPr lang="en-US" altLang="fr-FR" sz="4000" dirty="0" smtClean="0">
                <a:solidFill>
                  <a:schemeClr val="bg1"/>
                </a:solidFill>
                <a:ea typeface="ＭＳ Ｐゴシック" charset="-128"/>
              </a:rPr>
              <a:t>like </a:t>
            </a:r>
          </a:p>
          <a:p>
            <a:pPr marL="914400" lvl="2" indent="0">
              <a:buNone/>
            </a:pPr>
            <a:r>
              <a:rPr lang="en-US" altLang="fr-FR" sz="4000" b="1" dirty="0" err="1" smtClean="0">
                <a:solidFill>
                  <a:srgbClr val="92D050"/>
                </a:solidFill>
                <a:ea typeface="ＭＳ Ｐゴシック" charset="-128"/>
              </a:rPr>
              <a:t>Olympe</a:t>
            </a:r>
            <a:r>
              <a:rPr lang="en-US" altLang="fr-FR" sz="4000" b="1" dirty="0" smtClean="0">
                <a:solidFill>
                  <a:srgbClr val="92D050"/>
                </a:solidFill>
                <a:ea typeface="ＭＳ Ｐゴシック" charset="-128"/>
              </a:rPr>
              <a:t> de </a:t>
            </a:r>
          </a:p>
          <a:p>
            <a:pPr marL="914400" lvl="2" indent="0">
              <a:buNone/>
            </a:pPr>
            <a:r>
              <a:rPr lang="en-US" altLang="fr-FR" sz="4000" b="1" dirty="0" smtClean="0">
                <a:solidFill>
                  <a:srgbClr val="92D050"/>
                </a:solidFill>
                <a:ea typeface="ＭＳ Ｐゴシック" charset="-128"/>
              </a:rPr>
              <a:t>Gouges</a:t>
            </a:r>
            <a:r>
              <a:rPr lang="en-US" altLang="fr-FR" sz="4000" dirty="0" smtClean="0">
                <a:solidFill>
                  <a:srgbClr val="92D050"/>
                </a:solidFill>
                <a:ea typeface="ＭＳ Ｐゴシック" charset="-128"/>
              </a:rPr>
              <a:t> </a:t>
            </a:r>
            <a:r>
              <a:rPr lang="en-US" altLang="fr-FR" sz="4000" dirty="0" smtClean="0">
                <a:solidFill>
                  <a:schemeClr val="bg1"/>
                </a:solidFill>
                <a:ea typeface="ＭＳ Ｐゴシック" charset="-128"/>
              </a:rPr>
              <a:t>and</a:t>
            </a:r>
            <a:r>
              <a:rPr lang="en-US" altLang="fr-FR" sz="3200" dirty="0" smtClean="0">
                <a:solidFill>
                  <a:schemeClr val="bg1"/>
                </a:solidFill>
                <a:ea typeface="ＭＳ Ｐゴシック" charset="-128"/>
              </a:rPr>
              <a:t> </a:t>
            </a:r>
          </a:p>
          <a:p>
            <a:pPr marL="914400" lvl="2" indent="0">
              <a:buNone/>
            </a:pPr>
            <a:r>
              <a:rPr lang="en-US" altLang="fr-FR" sz="3600" b="1" dirty="0" smtClean="0">
                <a:solidFill>
                  <a:srgbClr val="92D050"/>
                </a:solidFill>
                <a:ea typeface="ＭＳ Ｐゴシック" charset="-128"/>
              </a:rPr>
              <a:t>Madame Jeanne Rolan</a:t>
            </a:r>
            <a:r>
              <a:rPr lang="en-US" altLang="fr-FR" sz="3200" b="1" dirty="0" smtClean="0">
                <a:solidFill>
                  <a:srgbClr val="92D050"/>
                </a:solidFill>
                <a:ea typeface="ＭＳ Ｐゴシック" charset="-128"/>
              </a:rPr>
              <a:t>d</a:t>
            </a:r>
          </a:p>
        </p:txBody>
      </p:sp>
      <p:pic>
        <p:nvPicPr>
          <p:cNvPr id="389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0282" y="-1587"/>
            <a:ext cx="4291012" cy="6859587"/>
          </a:xfrm>
          <a:prstGeom prst="rect">
            <a:avLst/>
          </a:prstGeom>
          <a:noFill/>
          <a:ln>
            <a:noFill/>
          </a:ln>
          <a:effectLst>
            <a:softEdge rad="1016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3"/>
          <a:stretch>
            <a:fillRect/>
          </a:stretch>
        </p:blipFill>
        <p:spPr>
          <a:xfrm>
            <a:off x="63864" y="615880"/>
            <a:ext cx="3490494" cy="5362668"/>
          </a:xfrm>
          <a:prstGeom prst="rect">
            <a:avLst/>
          </a:prstGeom>
          <a:effectLst>
            <a:softEdge rad="114300"/>
          </a:effectLst>
        </p:spPr>
      </p:pic>
      <p:sp>
        <p:nvSpPr>
          <p:cNvPr id="3" name="ZoneTexte 2"/>
          <p:cNvSpPr txBox="1"/>
          <p:nvPr/>
        </p:nvSpPr>
        <p:spPr>
          <a:xfrm>
            <a:off x="535782" y="5978548"/>
            <a:ext cx="2130711" cy="400110"/>
          </a:xfrm>
          <a:prstGeom prst="rect">
            <a:avLst/>
          </a:prstGeom>
          <a:noFill/>
        </p:spPr>
        <p:txBody>
          <a:bodyPr wrap="none" rtlCol="0">
            <a:spAutoFit/>
          </a:bodyPr>
          <a:lstStyle/>
          <a:p>
            <a:r>
              <a:rPr lang="en-CA" sz="2000" i="1" dirty="0" err="1" smtClean="0">
                <a:solidFill>
                  <a:schemeClr val="bg1"/>
                </a:solidFill>
              </a:rPr>
              <a:t>Olympe</a:t>
            </a:r>
            <a:r>
              <a:rPr lang="en-CA" sz="2000" i="1" dirty="0" smtClean="0">
                <a:solidFill>
                  <a:schemeClr val="bg1"/>
                </a:solidFill>
              </a:rPr>
              <a:t> de Gouges</a:t>
            </a:r>
            <a:endParaRPr lang="en-CA" sz="2000" i="1" dirty="0">
              <a:solidFill>
                <a:schemeClr val="bg1"/>
              </a:solidFill>
            </a:endParaRPr>
          </a:p>
        </p:txBody>
      </p:sp>
    </p:spTree>
    <p:extLst>
      <p:ext uri="{BB962C8B-B14F-4D97-AF65-F5344CB8AC3E}">
        <p14:creationId xmlns:p14="http://schemas.microsoft.com/office/powerpoint/2010/main" val="52775148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TotalTime>
  <Words>1701</Words>
  <Application>Microsoft Macintosh PowerPoint</Application>
  <PresentationFormat>Custom</PresentationFormat>
  <Paragraphs>218</Paragraphs>
  <Slides>25</Slides>
  <Notes>6</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Thème Office</vt:lpstr>
      <vt:lpstr>Lesson 12  Reign of terror - Directory</vt:lpstr>
      <vt:lpstr>Reign of Terror: September 5, 1793-July 27, 1794</vt:lpstr>
      <vt:lpstr>To respect the harsh laws -&gt;The Committee of Public Safety</vt:lpstr>
      <vt:lpstr>PowerPoint Presentation</vt:lpstr>
      <vt:lpstr>Why kill so many people?</vt:lpstr>
      <vt:lpstr>Example of Law of Suspects, 1793</vt:lpstr>
      <vt:lpstr>Suspension of Civil Liberties</vt:lpstr>
      <vt:lpstr>PowerPoint Presentation</vt:lpstr>
      <vt:lpstr>PowerPoint Presentation</vt:lpstr>
      <vt:lpstr>PowerPoint Presentation</vt:lpstr>
      <vt:lpstr>Who was behind the terror?</vt:lpstr>
      <vt:lpstr>Maximilien Robespierre = the mastermind of the Reign of Terror.  </vt:lpstr>
      <vt:lpstr>PowerPoint Presentation</vt:lpstr>
      <vt:lpstr>PowerPoint Presentation</vt:lpstr>
      <vt:lpstr>PowerPoint Presentation</vt:lpstr>
      <vt:lpstr>Thermidorean Reaction/ Coup-d’Etat July 27, 1794 – ended the Reign of Terror </vt:lpstr>
      <vt:lpstr>Constitution of the Year III of the Republic (1795)</vt:lpstr>
      <vt:lpstr>Reforms Passed by the Convention</vt:lpstr>
      <vt:lpstr>The Directory (1795-1799)</vt:lpstr>
      <vt:lpstr>Government under the Directory</vt:lpstr>
      <vt:lpstr>The Directory - Would it worked? </vt:lpstr>
      <vt:lpstr>PowerPoint Presentation</vt:lpstr>
      <vt:lpstr>PowerPoint Presentation</vt:lpstr>
      <vt:lpstr>Four Phases (Periods) of the French Revolution</vt:lpstr>
      <vt:lpstr>Review 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Aurore Chapiteau</dc:creator>
  <cp:lastModifiedBy>Any User</cp:lastModifiedBy>
  <cp:revision>42</cp:revision>
  <dcterms:created xsi:type="dcterms:W3CDTF">2015-11-19T23:54:54Z</dcterms:created>
  <dcterms:modified xsi:type="dcterms:W3CDTF">2015-11-24T21:15:40Z</dcterms:modified>
</cp:coreProperties>
</file>