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96" r:id="rId15"/>
    <p:sldId id="274" r:id="rId16"/>
    <p:sldId id="277" r:id="rId17"/>
    <p:sldId id="272" r:id="rId18"/>
    <p:sldId id="271" r:id="rId19"/>
    <p:sldId id="297" r:id="rId20"/>
    <p:sldId id="280" r:id="rId21"/>
    <p:sldId id="278" r:id="rId22"/>
    <p:sldId id="281" r:id="rId23"/>
    <p:sldId id="282" r:id="rId24"/>
    <p:sldId id="288" r:id="rId25"/>
    <p:sldId id="283" r:id="rId26"/>
    <p:sldId id="298" r:id="rId27"/>
    <p:sldId id="293" r:id="rId28"/>
    <p:sldId id="29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580"/>
  </p:normalViewPr>
  <p:slideViewPr>
    <p:cSldViewPr snapToGrid="0" snapToObjects="1">
      <p:cViewPr varScale="1">
        <p:scale>
          <a:sx n="81" d="100"/>
          <a:sy n="81" d="100"/>
        </p:scale>
        <p:origin x="-162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E94BB9-A5F3-4416-9BBB-6E78CAA2AAB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6E40AFA7-7BF7-4CD0-96B6-1DB8A45BF6E4}">
      <dgm:prSet phldrT="[Text]"/>
      <dgm:spPr/>
      <dgm:t>
        <a:bodyPr/>
        <a:lstStyle/>
        <a:p>
          <a:r>
            <a:rPr lang="en-US" dirty="0" smtClean="0">
              <a:solidFill>
                <a:srgbClr val="FFFF00"/>
              </a:solidFill>
            </a:rPr>
            <a:t>Appointed</a:t>
          </a:r>
          <a:r>
            <a:rPr lang="en-US" dirty="0" smtClean="0"/>
            <a:t> the </a:t>
          </a:r>
          <a:r>
            <a:rPr lang="en-US" i="1" dirty="0" err="1" smtClean="0"/>
            <a:t>Intendants</a:t>
          </a:r>
          <a:r>
            <a:rPr lang="en-US" i="0" dirty="0" smtClean="0"/>
            <a:t>, the “petty tyrants” who governed France’s 30 districts</a:t>
          </a:r>
          <a:endParaRPr lang="en-US" dirty="0"/>
        </a:p>
      </dgm:t>
    </dgm:pt>
    <dgm:pt modelId="{D7C7399E-0AD3-4372-A1C1-F44D173DAC50}" type="parTrans" cxnId="{F46EF0EE-EED4-4992-8589-686616A5E7AF}">
      <dgm:prSet/>
      <dgm:spPr/>
      <dgm:t>
        <a:bodyPr/>
        <a:lstStyle/>
        <a:p>
          <a:endParaRPr lang="en-US"/>
        </a:p>
      </dgm:t>
    </dgm:pt>
    <dgm:pt modelId="{CA64FAA7-2746-473B-A150-A2481CB80033}" type="sibTrans" cxnId="{F46EF0EE-EED4-4992-8589-686616A5E7AF}">
      <dgm:prSet/>
      <dgm:spPr/>
      <dgm:t>
        <a:bodyPr/>
        <a:lstStyle/>
        <a:p>
          <a:endParaRPr lang="en-US"/>
        </a:p>
      </dgm:t>
    </dgm:pt>
    <dgm:pt modelId="{FAE3D783-1774-4A3D-B99D-B5C13036ABC3}">
      <dgm:prSet phldrT="[Text]"/>
      <dgm:spPr/>
      <dgm:t>
        <a:bodyPr/>
        <a:lstStyle/>
        <a:p>
          <a:r>
            <a:rPr lang="en-US" dirty="0" smtClean="0">
              <a:solidFill>
                <a:srgbClr val="FFFF00"/>
              </a:solidFill>
            </a:rPr>
            <a:t>Made</a:t>
          </a:r>
          <a:r>
            <a:rPr lang="en-US" dirty="0" smtClean="0"/>
            <a:t> decisions regarding </a:t>
          </a:r>
          <a:r>
            <a:rPr lang="en-US" dirty="0" smtClean="0">
              <a:solidFill>
                <a:srgbClr val="FFFF00"/>
              </a:solidFill>
            </a:rPr>
            <a:t>war</a:t>
          </a:r>
          <a:r>
            <a:rPr lang="en-US" dirty="0" smtClean="0"/>
            <a:t> and </a:t>
          </a:r>
          <a:r>
            <a:rPr lang="en-US" dirty="0" smtClean="0">
              <a:solidFill>
                <a:srgbClr val="FFFF00"/>
              </a:solidFill>
            </a:rPr>
            <a:t>peace</a:t>
          </a:r>
          <a:endParaRPr lang="en-US" dirty="0">
            <a:solidFill>
              <a:srgbClr val="FFFF00"/>
            </a:solidFill>
          </a:endParaRPr>
        </a:p>
      </dgm:t>
    </dgm:pt>
    <dgm:pt modelId="{46B5CBA7-77A6-4E8E-B17D-614CD020CA6B}" type="parTrans" cxnId="{6BFE49EC-3995-4FD9-A780-96A56442360B}">
      <dgm:prSet/>
      <dgm:spPr/>
      <dgm:t>
        <a:bodyPr/>
        <a:lstStyle/>
        <a:p>
          <a:endParaRPr lang="en-US"/>
        </a:p>
      </dgm:t>
    </dgm:pt>
    <dgm:pt modelId="{30389352-2DCF-4A9C-9EE7-4A9A6C25A635}" type="sibTrans" cxnId="{6BFE49EC-3995-4FD9-A780-96A56442360B}">
      <dgm:prSet/>
      <dgm:spPr/>
      <dgm:t>
        <a:bodyPr/>
        <a:lstStyle/>
        <a:p>
          <a:endParaRPr lang="en-US"/>
        </a:p>
      </dgm:t>
    </dgm:pt>
    <dgm:pt modelId="{017BD8F7-45D2-4EEC-983B-369698B0CA99}">
      <dgm:prSet phldrT="[Text]"/>
      <dgm:spPr/>
      <dgm:t>
        <a:bodyPr/>
        <a:lstStyle/>
        <a:p>
          <a:r>
            <a:rPr lang="en-US" dirty="0" smtClean="0">
              <a:solidFill>
                <a:srgbClr val="FFFF00"/>
              </a:solidFill>
            </a:rPr>
            <a:t>Made</a:t>
          </a:r>
          <a:r>
            <a:rPr lang="en-US" dirty="0" smtClean="0"/>
            <a:t> all </a:t>
          </a:r>
          <a:r>
            <a:rPr lang="en-US" dirty="0" smtClean="0">
              <a:solidFill>
                <a:srgbClr val="FFFF00"/>
              </a:solidFill>
            </a:rPr>
            <a:t>laws</a:t>
          </a:r>
          <a:endParaRPr lang="en-US" dirty="0">
            <a:solidFill>
              <a:srgbClr val="FFFF00"/>
            </a:solidFill>
          </a:endParaRPr>
        </a:p>
      </dgm:t>
    </dgm:pt>
    <dgm:pt modelId="{ECB64475-7560-4ECF-8548-604C2C100FD6}" type="parTrans" cxnId="{C2619700-7244-4B95-A973-61F779F08088}">
      <dgm:prSet/>
      <dgm:spPr/>
      <dgm:t>
        <a:bodyPr/>
        <a:lstStyle/>
        <a:p>
          <a:endParaRPr lang="en-US"/>
        </a:p>
      </dgm:t>
    </dgm:pt>
    <dgm:pt modelId="{8AB61882-28DC-44FB-A30E-1E1772200348}" type="sibTrans" cxnId="{C2619700-7244-4B95-A973-61F779F08088}">
      <dgm:prSet/>
      <dgm:spPr/>
      <dgm:t>
        <a:bodyPr/>
        <a:lstStyle/>
        <a:p>
          <a:endParaRPr lang="en-US"/>
        </a:p>
      </dgm:t>
    </dgm:pt>
    <dgm:pt modelId="{25E2F882-05E6-4528-8CA7-3C24A5BE872B}">
      <dgm:prSet phldrT="[Text]"/>
      <dgm:spPr/>
      <dgm:t>
        <a:bodyPr/>
        <a:lstStyle/>
        <a:p>
          <a:r>
            <a:rPr lang="en-US" dirty="0" smtClean="0"/>
            <a:t>Could </a:t>
          </a:r>
          <a:r>
            <a:rPr lang="en-US" dirty="0" smtClean="0">
              <a:solidFill>
                <a:srgbClr val="FFFF00"/>
              </a:solidFill>
            </a:rPr>
            <a:t>imprison</a:t>
          </a:r>
          <a:r>
            <a:rPr lang="en-US" dirty="0" smtClean="0"/>
            <a:t> anyone at any time for any reason (blank warrants of arrest were called </a:t>
          </a:r>
          <a:r>
            <a:rPr lang="en-US" i="1" dirty="0" err="1" smtClean="0"/>
            <a:t>lettres</a:t>
          </a:r>
          <a:r>
            <a:rPr lang="en-US" i="1" dirty="0" smtClean="0"/>
            <a:t> de cachet</a:t>
          </a:r>
          <a:r>
            <a:rPr lang="en-US" i="0" dirty="0" smtClean="0"/>
            <a:t>)</a:t>
          </a:r>
          <a:endParaRPr lang="en-US" dirty="0"/>
        </a:p>
      </dgm:t>
    </dgm:pt>
    <dgm:pt modelId="{A033117E-D2A0-47E4-8EFE-6D9ADEAE7AD2}" type="parTrans" cxnId="{7D7EE8C0-7F7E-42C8-948F-915256E96451}">
      <dgm:prSet/>
      <dgm:spPr/>
      <dgm:t>
        <a:bodyPr/>
        <a:lstStyle/>
        <a:p>
          <a:endParaRPr lang="en-US"/>
        </a:p>
      </dgm:t>
    </dgm:pt>
    <dgm:pt modelId="{156175B4-5207-495E-90EF-0CDFF71D46D6}" type="sibTrans" cxnId="{7D7EE8C0-7F7E-42C8-948F-915256E96451}">
      <dgm:prSet/>
      <dgm:spPr/>
      <dgm:t>
        <a:bodyPr/>
        <a:lstStyle/>
        <a:p>
          <a:endParaRPr lang="en-US"/>
        </a:p>
      </dgm:t>
    </dgm:pt>
    <dgm:pt modelId="{39A65853-CEE1-4389-9854-A3058BCBEFE3}">
      <dgm:prSet phldrT="[Text]"/>
      <dgm:spPr/>
      <dgm:t>
        <a:bodyPr/>
        <a:lstStyle/>
        <a:p>
          <a:r>
            <a:rPr lang="en-US" dirty="0" smtClean="0">
              <a:solidFill>
                <a:srgbClr val="FFFF00"/>
              </a:solidFill>
            </a:rPr>
            <a:t>Controlled</a:t>
          </a:r>
          <a:r>
            <a:rPr lang="en-US" dirty="0" smtClean="0"/>
            <a:t> justice by appointing judges</a:t>
          </a:r>
          <a:endParaRPr lang="en-US" dirty="0"/>
        </a:p>
      </dgm:t>
    </dgm:pt>
    <dgm:pt modelId="{CD0616B7-2D03-4F49-B460-9118031B3AE4}" type="parTrans" cxnId="{DBD3BB8F-094D-4B20-91B7-242D4991B80D}">
      <dgm:prSet/>
      <dgm:spPr/>
      <dgm:t>
        <a:bodyPr/>
        <a:lstStyle/>
        <a:p>
          <a:endParaRPr lang="en-US"/>
        </a:p>
      </dgm:t>
    </dgm:pt>
    <dgm:pt modelId="{B1C0B257-E4A0-455E-B792-9016A732A806}" type="sibTrans" cxnId="{DBD3BB8F-094D-4B20-91B7-242D4991B80D}">
      <dgm:prSet/>
      <dgm:spPr/>
      <dgm:t>
        <a:bodyPr/>
        <a:lstStyle/>
        <a:p>
          <a:endParaRPr lang="en-US"/>
        </a:p>
      </dgm:t>
    </dgm:pt>
    <dgm:pt modelId="{6BF80A12-E937-42DB-B5F4-60A9D9484517}">
      <dgm:prSet phldrT="[Text]"/>
      <dgm:spPr/>
      <dgm:t>
        <a:bodyPr/>
        <a:lstStyle/>
        <a:p>
          <a:r>
            <a:rPr lang="en-US" dirty="0" smtClean="0">
              <a:solidFill>
                <a:srgbClr val="FFFF00"/>
              </a:solidFill>
            </a:rPr>
            <a:t>Controlled</a:t>
          </a:r>
          <a:r>
            <a:rPr lang="en-US" dirty="0" smtClean="0"/>
            <a:t> the military</a:t>
          </a:r>
          <a:endParaRPr lang="en-US" dirty="0"/>
        </a:p>
      </dgm:t>
    </dgm:pt>
    <dgm:pt modelId="{A6BD44AB-33FF-40DA-B71A-47A39E6505F7}" type="parTrans" cxnId="{CFA15DED-7563-4B48-A0C2-55F1CDA85D54}">
      <dgm:prSet/>
      <dgm:spPr/>
      <dgm:t>
        <a:bodyPr/>
        <a:lstStyle/>
        <a:p>
          <a:endParaRPr lang="en-US"/>
        </a:p>
      </dgm:t>
    </dgm:pt>
    <dgm:pt modelId="{8F620B35-3C52-43FF-B9CB-C722CB19B076}" type="sibTrans" cxnId="{CFA15DED-7563-4B48-A0C2-55F1CDA85D54}">
      <dgm:prSet/>
      <dgm:spPr/>
      <dgm:t>
        <a:bodyPr/>
        <a:lstStyle/>
        <a:p>
          <a:endParaRPr lang="en-US"/>
        </a:p>
      </dgm:t>
    </dgm:pt>
    <dgm:pt modelId="{E6CAA182-2599-4D83-B696-7B39C2DC5B71}">
      <dgm:prSet phldrT="[Text]"/>
      <dgm:spPr/>
      <dgm:t>
        <a:bodyPr/>
        <a:lstStyle/>
        <a:p>
          <a:r>
            <a:rPr lang="en-US" dirty="0" smtClean="0">
              <a:solidFill>
                <a:srgbClr val="FFFF00"/>
              </a:solidFill>
            </a:rPr>
            <a:t>Levied</a:t>
          </a:r>
          <a:r>
            <a:rPr lang="en-US" dirty="0" smtClean="0"/>
            <a:t> all taxes and </a:t>
          </a:r>
          <a:r>
            <a:rPr lang="en-US" dirty="0" smtClean="0">
              <a:solidFill>
                <a:srgbClr val="FFFF00"/>
              </a:solidFill>
            </a:rPr>
            <a:t>decided</a:t>
          </a:r>
          <a:r>
            <a:rPr lang="en-US" dirty="0" smtClean="0"/>
            <a:t> how to spend the money</a:t>
          </a:r>
          <a:endParaRPr lang="en-US" dirty="0"/>
        </a:p>
      </dgm:t>
    </dgm:pt>
    <dgm:pt modelId="{4473672D-7E6D-4A5B-B1AB-2622E32D8175}" type="parTrans" cxnId="{ACCF25A8-972D-41BC-AFE8-0A58C5FCDEBE}">
      <dgm:prSet/>
      <dgm:spPr/>
      <dgm:t>
        <a:bodyPr/>
        <a:lstStyle/>
        <a:p>
          <a:endParaRPr lang="en-US"/>
        </a:p>
      </dgm:t>
    </dgm:pt>
    <dgm:pt modelId="{D8931026-AF2B-4384-BB5D-E54B91DD5B45}" type="sibTrans" cxnId="{ACCF25A8-972D-41BC-AFE8-0A58C5FCDEBE}">
      <dgm:prSet/>
      <dgm:spPr/>
      <dgm:t>
        <a:bodyPr/>
        <a:lstStyle/>
        <a:p>
          <a:endParaRPr lang="en-US"/>
        </a:p>
      </dgm:t>
    </dgm:pt>
    <dgm:pt modelId="{F58121A4-64D3-4786-AB0F-30CB5D0DE268}">
      <dgm:prSet phldrT="[Text]"/>
      <dgm:spPr/>
      <dgm:t>
        <a:bodyPr/>
        <a:lstStyle/>
        <a:p>
          <a:r>
            <a:rPr lang="en-US" dirty="0" smtClean="0">
              <a:solidFill>
                <a:srgbClr val="FFFF00"/>
              </a:solidFill>
            </a:rPr>
            <a:t>Appointed </a:t>
          </a:r>
          <a:r>
            <a:rPr lang="en-US" dirty="0" smtClean="0"/>
            <a:t>the people who would collect his taxes and carry out his laws</a:t>
          </a:r>
          <a:endParaRPr lang="en-US" dirty="0"/>
        </a:p>
      </dgm:t>
    </dgm:pt>
    <dgm:pt modelId="{62072D55-C488-4209-B74F-AB4587424C57}" type="parTrans" cxnId="{AAF230CB-7604-44F8-A61B-D591777BA73E}">
      <dgm:prSet/>
      <dgm:spPr/>
      <dgm:t>
        <a:bodyPr/>
        <a:lstStyle/>
        <a:p>
          <a:endParaRPr lang="en-US"/>
        </a:p>
      </dgm:t>
    </dgm:pt>
    <dgm:pt modelId="{16633943-7E2B-40D9-92F3-4E4F92F148CD}" type="sibTrans" cxnId="{AAF230CB-7604-44F8-A61B-D591777BA73E}">
      <dgm:prSet/>
      <dgm:spPr/>
      <dgm:t>
        <a:bodyPr/>
        <a:lstStyle/>
        <a:p>
          <a:endParaRPr lang="en-US"/>
        </a:p>
      </dgm:t>
    </dgm:pt>
    <dgm:pt modelId="{353234D4-2E7E-462B-A853-F8ED7A7DAB56}" type="pres">
      <dgm:prSet presAssocID="{93E94BB9-A5F3-4416-9BBB-6E78CAA2AAB6}" presName="diagram" presStyleCnt="0">
        <dgm:presLayoutVars>
          <dgm:dir/>
          <dgm:resizeHandles val="exact"/>
        </dgm:presLayoutVars>
      </dgm:prSet>
      <dgm:spPr/>
      <dgm:t>
        <a:bodyPr/>
        <a:lstStyle/>
        <a:p>
          <a:endParaRPr lang="en-US"/>
        </a:p>
      </dgm:t>
    </dgm:pt>
    <dgm:pt modelId="{0E3CA642-F072-4BA1-8F41-B0A6DD31E2BA}" type="pres">
      <dgm:prSet presAssocID="{6E40AFA7-7BF7-4CD0-96B6-1DB8A45BF6E4}" presName="node" presStyleLbl="node1" presStyleIdx="0" presStyleCnt="8">
        <dgm:presLayoutVars>
          <dgm:bulletEnabled val="1"/>
        </dgm:presLayoutVars>
      </dgm:prSet>
      <dgm:spPr/>
      <dgm:t>
        <a:bodyPr/>
        <a:lstStyle/>
        <a:p>
          <a:endParaRPr lang="en-US"/>
        </a:p>
      </dgm:t>
    </dgm:pt>
    <dgm:pt modelId="{2FAB57C8-5476-441A-8E84-1F1924778DA5}" type="pres">
      <dgm:prSet presAssocID="{CA64FAA7-2746-473B-A150-A2481CB80033}" presName="sibTrans" presStyleCnt="0"/>
      <dgm:spPr/>
    </dgm:pt>
    <dgm:pt modelId="{FE8320BD-6D4A-49FD-B346-8CA922F96813}" type="pres">
      <dgm:prSet presAssocID="{F58121A4-64D3-4786-AB0F-30CB5D0DE268}" presName="node" presStyleLbl="node1" presStyleIdx="1" presStyleCnt="8">
        <dgm:presLayoutVars>
          <dgm:bulletEnabled val="1"/>
        </dgm:presLayoutVars>
      </dgm:prSet>
      <dgm:spPr/>
      <dgm:t>
        <a:bodyPr/>
        <a:lstStyle/>
        <a:p>
          <a:endParaRPr lang="en-US"/>
        </a:p>
      </dgm:t>
    </dgm:pt>
    <dgm:pt modelId="{CA56909D-9D61-40F5-9FDF-E75FDF86FA27}" type="pres">
      <dgm:prSet presAssocID="{16633943-7E2B-40D9-92F3-4E4F92F148CD}" presName="sibTrans" presStyleCnt="0"/>
      <dgm:spPr/>
    </dgm:pt>
    <dgm:pt modelId="{4A1C1F52-8073-426D-B28B-C1300124E49E}" type="pres">
      <dgm:prSet presAssocID="{39A65853-CEE1-4389-9854-A3058BCBEFE3}" presName="node" presStyleLbl="node1" presStyleIdx="2" presStyleCnt="8">
        <dgm:presLayoutVars>
          <dgm:bulletEnabled val="1"/>
        </dgm:presLayoutVars>
      </dgm:prSet>
      <dgm:spPr/>
      <dgm:t>
        <a:bodyPr/>
        <a:lstStyle/>
        <a:p>
          <a:endParaRPr lang="en-US"/>
        </a:p>
      </dgm:t>
    </dgm:pt>
    <dgm:pt modelId="{F2FD2FC9-17F3-43BA-838C-2C864EAA16C2}" type="pres">
      <dgm:prSet presAssocID="{B1C0B257-E4A0-455E-B792-9016A732A806}" presName="sibTrans" presStyleCnt="0"/>
      <dgm:spPr/>
    </dgm:pt>
    <dgm:pt modelId="{E3A1930D-592E-4B86-A798-547F41A3B00C}" type="pres">
      <dgm:prSet presAssocID="{6BF80A12-E937-42DB-B5F4-60A9D9484517}" presName="node" presStyleLbl="node1" presStyleIdx="3" presStyleCnt="8">
        <dgm:presLayoutVars>
          <dgm:bulletEnabled val="1"/>
        </dgm:presLayoutVars>
      </dgm:prSet>
      <dgm:spPr/>
      <dgm:t>
        <a:bodyPr/>
        <a:lstStyle/>
        <a:p>
          <a:endParaRPr lang="en-US"/>
        </a:p>
      </dgm:t>
    </dgm:pt>
    <dgm:pt modelId="{3DC98980-83BA-4DFE-95C2-75B51E0F1279}" type="pres">
      <dgm:prSet presAssocID="{8F620B35-3C52-43FF-B9CB-C722CB19B076}" presName="sibTrans" presStyleCnt="0"/>
      <dgm:spPr/>
    </dgm:pt>
    <dgm:pt modelId="{DC441B11-332E-48FF-A900-F68E76D5F470}" type="pres">
      <dgm:prSet presAssocID="{25E2F882-05E6-4528-8CA7-3C24A5BE872B}" presName="node" presStyleLbl="node1" presStyleIdx="4" presStyleCnt="8">
        <dgm:presLayoutVars>
          <dgm:bulletEnabled val="1"/>
        </dgm:presLayoutVars>
      </dgm:prSet>
      <dgm:spPr/>
      <dgm:t>
        <a:bodyPr/>
        <a:lstStyle/>
        <a:p>
          <a:endParaRPr lang="en-US"/>
        </a:p>
      </dgm:t>
    </dgm:pt>
    <dgm:pt modelId="{64A20B83-860B-4D2F-83CA-8AAE066DC1CA}" type="pres">
      <dgm:prSet presAssocID="{156175B4-5207-495E-90EF-0CDFF71D46D6}" presName="sibTrans" presStyleCnt="0"/>
      <dgm:spPr/>
    </dgm:pt>
    <dgm:pt modelId="{D9C8F4C1-F2D8-42E2-AB3B-5C2AE466E5B6}" type="pres">
      <dgm:prSet presAssocID="{E6CAA182-2599-4D83-B696-7B39C2DC5B71}" presName="node" presStyleLbl="node1" presStyleIdx="5" presStyleCnt="8">
        <dgm:presLayoutVars>
          <dgm:bulletEnabled val="1"/>
        </dgm:presLayoutVars>
      </dgm:prSet>
      <dgm:spPr/>
      <dgm:t>
        <a:bodyPr/>
        <a:lstStyle/>
        <a:p>
          <a:endParaRPr lang="en-US"/>
        </a:p>
      </dgm:t>
    </dgm:pt>
    <dgm:pt modelId="{DB34CBA7-475D-4B4B-82F3-FB3579106B1D}" type="pres">
      <dgm:prSet presAssocID="{D8931026-AF2B-4384-BB5D-E54B91DD5B45}" presName="sibTrans" presStyleCnt="0"/>
      <dgm:spPr/>
    </dgm:pt>
    <dgm:pt modelId="{CB889336-3E4C-401B-8087-250FB0E6B82E}" type="pres">
      <dgm:prSet presAssocID="{017BD8F7-45D2-4EEC-983B-369698B0CA99}" presName="node" presStyleLbl="node1" presStyleIdx="6" presStyleCnt="8">
        <dgm:presLayoutVars>
          <dgm:bulletEnabled val="1"/>
        </dgm:presLayoutVars>
      </dgm:prSet>
      <dgm:spPr/>
      <dgm:t>
        <a:bodyPr/>
        <a:lstStyle/>
        <a:p>
          <a:endParaRPr lang="en-US"/>
        </a:p>
      </dgm:t>
    </dgm:pt>
    <dgm:pt modelId="{6E6E6727-E8FF-4276-86F9-8A7D477C411E}" type="pres">
      <dgm:prSet presAssocID="{8AB61882-28DC-44FB-A30E-1E1772200348}" presName="sibTrans" presStyleCnt="0"/>
      <dgm:spPr/>
    </dgm:pt>
    <dgm:pt modelId="{D0D03E09-EB7B-4407-B0AA-7EF51863EDEC}" type="pres">
      <dgm:prSet presAssocID="{FAE3D783-1774-4A3D-B99D-B5C13036ABC3}" presName="node" presStyleLbl="node1" presStyleIdx="7" presStyleCnt="8">
        <dgm:presLayoutVars>
          <dgm:bulletEnabled val="1"/>
        </dgm:presLayoutVars>
      </dgm:prSet>
      <dgm:spPr/>
      <dgm:t>
        <a:bodyPr/>
        <a:lstStyle/>
        <a:p>
          <a:endParaRPr lang="en-US"/>
        </a:p>
      </dgm:t>
    </dgm:pt>
  </dgm:ptLst>
  <dgm:cxnLst>
    <dgm:cxn modelId="{7D7EE8C0-7F7E-42C8-948F-915256E96451}" srcId="{93E94BB9-A5F3-4416-9BBB-6E78CAA2AAB6}" destId="{25E2F882-05E6-4528-8CA7-3C24A5BE872B}" srcOrd="4" destOrd="0" parTransId="{A033117E-D2A0-47E4-8EFE-6D9ADEAE7AD2}" sibTransId="{156175B4-5207-495E-90EF-0CDFF71D46D6}"/>
    <dgm:cxn modelId="{E5069508-F1C2-614E-86C4-CDF9221073C6}" type="presOf" srcId="{E6CAA182-2599-4D83-B696-7B39C2DC5B71}" destId="{D9C8F4C1-F2D8-42E2-AB3B-5C2AE466E5B6}" srcOrd="0" destOrd="0" presId="urn:microsoft.com/office/officeart/2005/8/layout/default#1"/>
    <dgm:cxn modelId="{F46EF0EE-EED4-4992-8589-686616A5E7AF}" srcId="{93E94BB9-A5F3-4416-9BBB-6E78CAA2AAB6}" destId="{6E40AFA7-7BF7-4CD0-96B6-1DB8A45BF6E4}" srcOrd="0" destOrd="0" parTransId="{D7C7399E-0AD3-4372-A1C1-F44D173DAC50}" sibTransId="{CA64FAA7-2746-473B-A150-A2481CB80033}"/>
    <dgm:cxn modelId="{E703A316-EE56-7A47-AE95-6BFC88FC1989}" type="presOf" srcId="{39A65853-CEE1-4389-9854-A3058BCBEFE3}" destId="{4A1C1F52-8073-426D-B28B-C1300124E49E}" srcOrd="0" destOrd="0" presId="urn:microsoft.com/office/officeart/2005/8/layout/default#1"/>
    <dgm:cxn modelId="{4466EC94-DE1D-2F4D-AC00-5D7CD990A707}" type="presOf" srcId="{F58121A4-64D3-4786-AB0F-30CB5D0DE268}" destId="{FE8320BD-6D4A-49FD-B346-8CA922F96813}" srcOrd="0" destOrd="0" presId="urn:microsoft.com/office/officeart/2005/8/layout/default#1"/>
    <dgm:cxn modelId="{B4F90903-E9DE-984A-B051-A0F5DB49CDEA}" type="presOf" srcId="{6BF80A12-E937-42DB-B5F4-60A9D9484517}" destId="{E3A1930D-592E-4B86-A798-547F41A3B00C}" srcOrd="0" destOrd="0" presId="urn:microsoft.com/office/officeart/2005/8/layout/default#1"/>
    <dgm:cxn modelId="{AAF230CB-7604-44F8-A61B-D591777BA73E}" srcId="{93E94BB9-A5F3-4416-9BBB-6E78CAA2AAB6}" destId="{F58121A4-64D3-4786-AB0F-30CB5D0DE268}" srcOrd="1" destOrd="0" parTransId="{62072D55-C488-4209-B74F-AB4587424C57}" sibTransId="{16633943-7E2B-40D9-92F3-4E4F92F148CD}"/>
    <dgm:cxn modelId="{ACCF25A8-972D-41BC-AFE8-0A58C5FCDEBE}" srcId="{93E94BB9-A5F3-4416-9BBB-6E78CAA2AAB6}" destId="{E6CAA182-2599-4D83-B696-7B39C2DC5B71}" srcOrd="5" destOrd="0" parTransId="{4473672D-7E6D-4A5B-B1AB-2622E32D8175}" sibTransId="{D8931026-AF2B-4384-BB5D-E54B91DD5B45}"/>
    <dgm:cxn modelId="{DBD3BB8F-094D-4B20-91B7-242D4991B80D}" srcId="{93E94BB9-A5F3-4416-9BBB-6E78CAA2AAB6}" destId="{39A65853-CEE1-4389-9854-A3058BCBEFE3}" srcOrd="2" destOrd="0" parTransId="{CD0616B7-2D03-4F49-B460-9118031B3AE4}" sibTransId="{B1C0B257-E4A0-455E-B792-9016A732A806}"/>
    <dgm:cxn modelId="{BC29ED4D-23DE-3243-8AA7-E1600DB6A0DB}" type="presOf" srcId="{25E2F882-05E6-4528-8CA7-3C24A5BE872B}" destId="{DC441B11-332E-48FF-A900-F68E76D5F470}" srcOrd="0" destOrd="0" presId="urn:microsoft.com/office/officeart/2005/8/layout/default#1"/>
    <dgm:cxn modelId="{97FFAE85-9773-C94E-85A5-6AC5E07D68CF}" type="presOf" srcId="{FAE3D783-1774-4A3D-B99D-B5C13036ABC3}" destId="{D0D03E09-EB7B-4407-B0AA-7EF51863EDEC}" srcOrd="0" destOrd="0" presId="urn:microsoft.com/office/officeart/2005/8/layout/default#1"/>
    <dgm:cxn modelId="{CFA15DED-7563-4B48-A0C2-55F1CDA85D54}" srcId="{93E94BB9-A5F3-4416-9BBB-6E78CAA2AAB6}" destId="{6BF80A12-E937-42DB-B5F4-60A9D9484517}" srcOrd="3" destOrd="0" parTransId="{A6BD44AB-33FF-40DA-B71A-47A39E6505F7}" sibTransId="{8F620B35-3C52-43FF-B9CB-C722CB19B076}"/>
    <dgm:cxn modelId="{F096DF4B-45E4-2D49-A465-625A3D418D74}" type="presOf" srcId="{6E40AFA7-7BF7-4CD0-96B6-1DB8A45BF6E4}" destId="{0E3CA642-F072-4BA1-8F41-B0A6DD31E2BA}" srcOrd="0" destOrd="0" presId="urn:microsoft.com/office/officeart/2005/8/layout/default#1"/>
    <dgm:cxn modelId="{679C8212-AFBE-7543-8096-A0D71F6557E2}" type="presOf" srcId="{93E94BB9-A5F3-4416-9BBB-6E78CAA2AAB6}" destId="{353234D4-2E7E-462B-A853-F8ED7A7DAB56}" srcOrd="0" destOrd="0" presId="urn:microsoft.com/office/officeart/2005/8/layout/default#1"/>
    <dgm:cxn modelId="{6BFE49EC-3995-4FD9-A780-96A56442360B}" srcId="{93E94BB9-A5F3-4416-9BBB-6E78CAA2AAB6}" destId="{FAE3D783-1774-4A3D-B99D-B5C13036ABC3}" srcOrd="7" destOrd="0" parTransId="{46B5CBA7-77A6-4E8E-B17D-614CD020CA6B}" sibTransId="{30389352-2DCF-4A9C-9EE7-4A9A6C25A635}"/>
    <dgm:cxn modelId="{A840C8C0-A2C9-9944-83EE-4A07F173E889}" type="presOf" srcId="{017BD8F7-45D2-4EEC-983B-369698B0CA99}" destId="{CB889336-3E4C-401B-8087-250FB0E6B82E}" srcOrd="0" destOrd="0" presId="urn:microsoft.com/office/officeart/2005/8/layout/default#1"/>
    <dgm:cxn modelId="{C2619700-7244-4B95-A973-61F779F08088}" srcId="{93E94BB9-A5F3-4416-9BBB-6E78CAA2AAB6}" destId="{017BD8F7-45D2-4EEC-983B-369698B0CA99}" srcOrd="6" destOrd="0" parTransId="{ECB64475-7560-4ECF-8548-604C2C100FD6}" sibTransId="{8AB61882-28DC-44FB-A30E-1E1772200348}"/>
    <dgm:cxn modelId="{4EF62CBF-B694-9041-BF76-33920D51A3FE}" type="presParOf" srcId="{353234D4-2E7E-462B-A853-F8ED7A7DAB56}" destId="{0E3CA642-F072-4BA1-8F41-B0A6DD31E2BA}" srcOrd="0" destOrd="0" presId="urn:microsoft.com/office/officeart/2005/8/layout/default#1"/>
    <dgm:cxn modelId="{91E37533-3C9F-354A-8E44-B6C6B3F39D60}" type="presParOf" srcId="{353234D4-2E7E-462B-A853-F8ED7A7DAB56}" destId="{2FAB57C8-5476-441A-8E84-1F1924778DA5}" srcOrd="1" destOrd="0" presId="urn:microsoft.com/office/officeart/2005/8/layout/default#1"/>
    <dgm:cxn modelId="{6E1DF153-B78F-194A-A0EF-982578140B1E}" type="presParOf" srcId="{353234D4-2E7E-462B-A853-F8ED7A7DAB56}" destId="{FE8320BD-6D4A-49FD-B346-8CA922F96813}" srcOrd="2" destOrd="0" presId="urn:microsoft.com/office/officeart/2005/8/layout/default#1"/>
    <dgm:cxn modelId="{C9ACC7E7-574E-814C-8E89-831027A41281}" type="presParOf" srcId="{353234D4-2E7E-462B-A853-F8ED7A7DAB56}" destId="{CA56909D-9D61-40F5-9FDF-E75FDF86FA27}" srcOrd="3" destOrd="0" presId="urn:microsoft.com/office/officeart/2005/8/layout/default#1"/>
    <dgm:cxn modelId="{44BEAA7E-AE10-B44E-92B6-FEC51D4442E7}" type="presParOf" srcId="{353234D4-2E7E-462B-A853-F8ED7A7DAB56}" destId="{4A1C1F52-8073-426D-B28B-C1300124E49E}" srcOrd="4" destOrd="0" presId="urn:microsoft.com/office/officeart/2005/8/layout/default#1"/>
    <dgm:cxn modelId="{1B840F1D-CA9A-1249-A88E-F48850063C83}" type="presParOf" srcId="{353234D4-2E7E-462B-A853-F8ED7A7DAB56}" destId="{F2FD2FC9-17F3-43BA-838C-2C864EAA16C2}" srcOrd="5" destOrd="0" presId="urn:microsoft.com/office/officeart/2005/8/layout/default#1"/>
    <dgm:cxn modelId="{F999D217-5980-4941-8854-E4F3C63C4D32}" type="presParOf" srcId="{353234D4-2E7E-462B-A853-F8ED7A7DAB56}" destId="{E3A1930D-592E-4B86-A798-547F41A3B00C}" srcOrd="6" destOrd="0" presId="urn:microsoft.com/office/officeart/2005/8/layout/default#1"/>
    <dgm:cxn modelId="{B738ABA4-D46B-8C4F-81F6-10FB7B77F44D}" type="presParOf" srcId="{353234D4-2E7E-462B-A853-F8ED7A7DAB56}" destId="{3DC98980-83BA-4DFE-95C2-75B51E0F1279}" srcOrd="7" destOrd="0" presId="urn:microsoft.com/office/officeart/2005/8/layout/default#1"/>
    <dgm:cxn modelId="{4702328E-6585-CF4C-B58D-20DED8EB2752}" type="presParOf" srcId="{353234D4-2E7E-462B-A853-F8ED7A7DAB56}" destId="{DC441B11-332E-48FF-A900-F68E76D5F470}" srcOrd="8" destOrd="0" presId="urn:microsoft.com/office/officeart/2005/8/layout/default#1"/>
    <dgm:cxn modelId="{0A5EB4B5-7BDE-F04C-ACD9-7C91928D67D9}" type="presParOf" srcId="{353234D4-2E7E-462B-A853-F8ED7A7DAB56}" destId="{64A20B83-860B-4D2F-83CA-8AAE066DC1CA}" srcOrd="9" destOrd="0" presId="urn:microsoft.com/office/officeart/2005/8/layout/default#1"/>
    <dgm:cxn modelId="{1C02480A-469B-864E-9E4D-BDC32502B8D2}" type="presParOf" srcId="{353234D4-2E7E-462B-A853-F8ED7A7DAB56}" destId="{D9C8F4C1-F2D8-42E2-AB3B-5C2AE466E5B6}" srcOrd="10" destOrd="0" presId="urn:microsoft.com/office/officeart/2005/8/layout/default#1"/>
    <dgm:cxn modelId="{66EC4923-DCFA-2F40-8374-0A81C45781E7}" type="presParOf" srcId="{353234D4-2E7E-462B-A853-F8ED7A7DAB56}" destId="{DB34CBA7-475D-4B4B-82F3-FB3579106B1D}" srcOrd="11" destOrd="0" presId="urn:microsoft.com/office/officeart/2005/8/layout/default#1"/>
    <dgm:cxn modelId="{1A28A604-888F-B744-BC3D-964CD7109F2E}" type="presParOf" srcId="{353234D4-2E7E-462B-A853-F8ED7A7DAB56}" destId="{CB889336-3E4C-401B-8087-250FB0E6B82E}" srcOrd="12" destOrd="0" presId="urn:microsoft.com/office/officeart/2005/8/layout/default#1"/>
    <dgm:cxn modelId="{5C144783-3A17-5145-80AC-17AA1B9F6BD5}" type="presParOf" srcId="{353234D4-2E7E-462B-A853-F8ED7A7DAB56}" destId="{6E6E6727-E8FF-4276-86F9-8A7D477C411E}" srcOrd="13" destOrd="0" presId="urn:microsoft.com/office/officeart/2005/8/layout/default#1"/>
    <dgm:cxn modelId="{4C41A414-BF8F-544D-AAB2-23FB2A0D413E}" type="presParOf" srcId="{353234D4-2E7E-462B-A853-F8ED7A7DAB56}" destId="{D0D03E09-EB7B-4407-B0AA-7EF51863EDEC}" srcOrd="14"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CA642-F072-4BA1-8F41-B0A6DD31E2BA}">
      <dsp:nvSpPr>
        <dsp:cNvPr id="0" name=""/>
        <dsp:cNvSpPr/>
      </dsp:nvSpPr>
      <dsp:spPr>
        <a:xfrm>
          <a:off x="0" y="221030"/>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Appointed</a:t>
          </a:r>
          <a:r>
            <a:rPr lang="en-US" sz="1800" kern="1200" dirty="0" smtClean="0"/>
            <a:t> the </a:t>
          </a:r>
          <a:r>
            <a:rPr lang="en-US" sz="1800" i="1" kern="1200" dirty="0" err="1" smtClean="0"/>
            <a:t>Intendants</a:t>
          </a:r>
          <a:r>
            <a:rPr lang="en-US" sz="1800" i="0" kern="1200" dirty="0" smtClean="0"/>
            <a:t>, the “petty tyrants” who governed France’s 30 districts</a:t>
          </a:r>
          <a:endParaRPr lang="en-US" sz="1800" kern="1200" dirty="0"/>
        </a:p>
      </dsp:txBody>
      <dsp:txXfrm>
        <a:off x="0" y="221030"/>
        <a:ext cx="2346750" cy="1408050"/>
      </dsp:txXfrm>
    </dsp:sp>
    <dsp:sp modelId="{FE8320BD-6D4A-49FD-B346-8CA922F96813}">
      <dsp:nvSpPr>
        <dsp:cNvPr id="0" name=""/>
        <dsp:cNvSpPr/>
      </dsp:nvSpPr>
      <dsp:spPr>
        <a:xfrm>
          <a:off x="2581426" y="221030"/>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Appointed </a:t>
          </a:r>
          <a:r>
            <a:rPr lang="en-US" sz="1800" kern="1200" dirty="0" smtClean="0"/>
            <a:t>the people who would collect his taxes and carry out his laws</a:t>
          </a:r>
          <a:endParaRPr lang="en-US" sz="1800" kern="1200" dirty="0"/>
        </a:p>
      </dsp:txBody>
      <dsp:txXfrm>
        <a:off x="2581426" y="221030"/>
        <a:ext cx="2346750" cy="1408050"/>
      </dsp:txXfrm>
    </dsp:sp>
    <dsp:sp modelId="{4A1C1F52-8073-426D-B28B-C1300124E49E}">
      <dsp:nvSpPr>
        <dsp:cNvPr id="0" name=""/>
        <dsp:cNvSpPr/>
      </dsp:nvSpPr>
      <dsp:spPr>
        <a:xfrm>
          <a:off x="5162852" y="221030"/>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Controlled</a:t>
          </a:r>
          <a:r>
            <a:rPr lang="en-US" sz="1800" kern="1200" dirty="0" smtClean="0"/>
            <a:t> justice by appointing judges</a:t>
          </a:r>
          <a:endParaRPr lang="en-US" sz="1800" kern="1200" dirty="0"/>
        </a:p>
      </dsp:txBody>
      <dsp:txXfrm>
        <a:off x="5162852" y="221030"/>
        <a:ext cx="2346750" cy="1408050"/>
      </dsp:txXfrm>
    </dsp:sp>
    <dsp:sp modelId="{E3A1930D-592E-4B86-A798-547F41A3B00C}">
      <dsp:nvSpPr>
        <dsp:cNvPr id="0" name=""/>
        <dsp:cNvSpPr/>
      </dsp:nvSpPr>
      <dsp:spPr>
        <a:xfrm>
          <a:off x="0" y="1863755"/>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Controlled</a:t>
          </a:r>
          <a:r>
            <a:rPr lang="en-US" sz="1800" kern="1200" dirty="0" smtClean="0"/>
            <a:t> the military</a:t>
          </a:r>
          <a:endParaRPr lang="en-US" sz="1800" kern="1200" dirty="0"/>
        </a:p>
      </dsp:txBody>
      <dsp:txXfrm>
        <a:off x="0" y="1863755"/>
        <a:ext cx="2346750" cy="1408050"/>
      </dsp:txXfrm>
    </dsp:sp>
    <dsp:sp modelId="{DC441B11-332E-48FF-A900-F68E76D5F470}">
      <dsp:nvSpPr>
        <dsp:cNvPr id="0" name=""/>
        <dsp:cNvSpPr/>
      </dsp:nvSpPr>
      <dsp:spPr>
        <a:xfrm>
          <a:off x="2581426" y="1863755"/>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Could </a:t>
          </a:r>
          <a:r>
            <a:rPr lang="en-US" sz="1800" kern="1200" dirty="0" smtClean="0">
              <a:solidFill>
                <a:srgbClr val="FFFF00"/>
              </a:solidFill>
            </a:rPr>
            <a:t>imprison</a:t>
          </a:r>
          <a:r>
            <a:rPr lang="en-US" sz="1800" kern="1200" dirty="0" smtClean="0"/>
            <a:t> anyone at any time for any reason (blank warrants of arrest were called </a:t>
          </a:r>
          <a:r>
            <a:rPr lang="en-US" sz="1800" i="1" kern="1200" dirty="0" err="1" smtClean="0"/>
            <a:t>lettres</a:t>
          </a:r>
          <a:r>
            <a:rPr lang="en-US" sz="1800" i="1" kern="1200" dirty="0" smtClean="0"/>
            <a:t> de cachet</a:t>
          </a:r>
          <a:r>
            <a:rPr lang="en-US" sz="1800" i="0" kern="1200" dirty="0" smtClean="0"/>
            <a:t>)</a:t>
          </a:r>
          <a:endParaRPr lang="en-US" sz="1800" kern="1200" dirty="0"/>
        </a:p>
      </dsp:txBody>
      <dsp:txXfrm>
        <a:off x="2581426" y="1863755"/>
        <a:ext cx="2346750" cy="1408050"/>
      </dsp:txXfrm>
    </dsp:sp>
    <dsp:sp modelId="{D9C8F4C1-F2D8-42E2-AB3B-5C2AE466E5B6}">
      <dsp:nvSpPr>
        <dsp:cNvPr id="0" name=""/>
        <dsp:cNvSpPr/>
      </dsp:nvSpPr>
      <dsp:spPr>
        <a:xfrm>
          <a:off x="5162852" y="1863755"/>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Levied</a:t>
          </a:r>
          <a:r>
            <a:rPr lang="en-US" sz="1800" kern="1200" dirty="0" smtClean="0"/>
            <a:t> all taxes and </a:t>
          </a:r>
          <a:r>
            <a:rPr lang="en-US" sz="1800" kern="1200" dirty="0" smtClean="0">
              <a:solidFill>
                <a:srgbClr val="FFFF00"/>
              </a:solidFill>
            </a:rPr>
            <a:t>decided</a:t>
          </a:r>
          <a:r>
            <a:rPr lang="en-US" sz="1800" kern="1200" dirty="0" smtClean="0"/>
            <a:t> how to spend the money</a:t>
          </a:r>
          <a:endParaRPr lang="en-US" sz="1800" kern="1200" dirty="0"/>
        </a:p>
      </dsp:txBody>
      <dsp:txXfrm>
        <a:off x="5162852" y="1863755"/>
        <a:ext cx="2346750" cy="1408050"/>
      </dsp:txXfrm>
    </dsp:sp>
    <dsp:sp modelId="{CB889336-3E4C-401B-8087-250FB0E6B82E}">
      <dsp:nvSpPr>
        <dsp:cNvPr id="0" name=""/>
        <dsp:cNvSpPr/>
      </dsp:nvSpPr>
      <dsp:spPr>
        <a:xfrm>
          <a:off x="1290713" y="3506481"/>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Made</a:t>
          </a:r>
          <a:r>
            <a:rPr lang="en-US" sz="1800" kern="1200" dirty="0" smtClean="0"/>
            <a:t> all </a:t>
          </a:r>
          <a:r>
            <a:rPr lang="en-US" sz="1800" kern="1200" dirty="0" smtClean="0">
              <a:solidFill>
                <a:srgbClr val="FFFF00"/>
              </a:solidFill>
            </a:rPr>
            <a:t>laws</a:t>
          </a:r>
          <a:endParaRPr lang="en-US" sz="1800" kern="1200" dirty="0">
            <a:solidFill>
              <a:srgbClr val="FFFF00"/>
            </a:solidFill>
          </a:endParaRPr>
        </a:p>
      </dsp:txBody>
      <dsp:txXfrm>
        <a:off x="1290713" y="3506481"/>
        <a:ext cx="2346750" cy="1408050"/>
      </dsp:txXfrm>
    </dsp:sp>
    <dsp:sp modelId="{D0D03E09-EB7B-4407-B0AA-7EF51863EDEC}">
      <dsp:nvSpPr>
        <dsp:cNvPr id="0" name=""/>
        <dsp:cNvSpPr/>
      </dsp:nvSpPr>
      <dsp:spPr>
        <a:xfrm>
          <a:off x="3872139" y="3506481"/>
          <a:ext cx="2346750" cy="1408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Made</a:t>
          </a:r>
          <a:r>
            <a:rPr lang="en-US" sz="1800" kern="1200" dirty="0" smtClean="0"/>
            <a:t> decisions regarding </a:t>
          </a:r>
          <a:r>
            <a:rPr lang="en-US" sz="1800" kern="1200" dirty="0" smtClean="0">
              <a:solidFill>
                <a:srgbClr val="FFFF00"/>
              </a:solidFill>
            </a:rPr>
            <a:t>war</a:t>
          </a:r>
          <a:r>
            <a:rPr lang="en-US" sz="1800" kern="1200" dirty="0" smtClean="0"/>
            <a:t> and </a:t>
          </a:r>
          <a:r>
            <a:rPr lang="en-US" sz="1800" kern="1200" dirty="0" smtClean="0">
              <a:solidFill>
                <a:srgbClr val="FFFF00"/>
              </a:solidFill>
            </a:rPr>
            <a:t>peace</a:t>
          </a:r>
          <a:endParaRPr lang="en-US" sz="1800" kern="1200" dirty="0">
            <a:solidFill>
              <a:srgbClr val="FFFF00"/>
            </a:solidFill>
          </a:endParaRPr>
        </a:p>
      </dsp:txBody>
      <dsp:txXfrm>
        <a:off x="3872139" y="3506481"/>
        <a:ext cx="2346750" cy="1408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5D29D-280F-2542-9FEB-28F0A24451E2}" type="datetimeFigureOut">
              <a:rPr lang="en-US" smtClean="0"/>
              <a:t>2015-10-21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CAF9FA-63A4-794E-ABBC-D48B19AB2A5F}" type="slidenum">
              <a:rPr lang="en-US" smtClean="0"/>
              <a:t>‹#›</a:t>
            </a:fld>
            <a:endParaRPr lang="en-US"/>
          </a:p>
        </p:txBody>
      </p:sp>
    </p:spTree>
    <p:extLst>
      <p:ext uri="{BB962C8B-B14F-4D97-AF65-F5344CB8AC3E}">
        <p14:creationId xmlns:p14="http://schemas.microsoft.com/office/powerpoint/2010/main" val="4044403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sz="3200">
                <a:solidFill>
                  <a:schemeClr val="tx1"/>
                </a:solidFill>
                <a:latin typeface="Times New Roman" charset="0"/>
                <a:ea typeface="ＭＳ Ｐゴシック" charset="-128"/>
              </a:defRPr>
            </a:lvl1pPr>
            <a:lvl2pPr marL="742950" indent="-285750" defTabSz="965200" eaLnBrk="0" hangingPunct="0">
              <a:defRPr sz="3200">
                <a:solidFill>
                  <a:schemeClr val="tx1"/>
                </a:solidFill>
                <a:latin typeface="Times New Roman" charset="0"/>
                <a:ea typeface="ＭＳ Ｐゴシック" charset="-128"/>
              </a:defRPr>
            </a:lvl2pPr>
            <a:lvl3pPr marL="1143000" indent="-228600" defTabSz="965200" eaLnBrk="0" hangingPunct="0">
              <a:defRPr sz="3200">
                <a:solidFill>
                  <a:schemeClr val="tx1"/>
                </a:solidFill>
                <a:latin typeface="Times New Roman" charset="0"/>
                <a:ea typeface="ＭＳ Ｐゴシック" charset="-128"/>
              </a:defRPr>
            </a:lvl3pPr>
            <a:lvl4pPr marL="1600200" indent="-228600" defTabSz="965200" eaLnBrk="0" hangingPunct="0">
              <a:defRPr sz="3200">
                <a:solidFill>
                  <a:schemeClr val="tx1"/>
                </a:solidFill>
                <a:latin typeface="Times New Roman" charset="0"/>
                <a:ea typeface="ＭＳ Ｐゴシック" charset="-128"/>
              </a:defRPr>
            </a:lvl4pPr>
            <a:lvl5pPr marL="2057400" indent="-228600" defTabSz="965200" eaLnBrk="0" hangingPunct="0">
              <a:defRPr sz="3200">
                <a:solidFill>
                  <a:schemeClr val="tx1"/>
                </a:solidFill>
                <a:latin typeface="Times New Roman" charset="0"/>
                <a:ea typeface="ＭＳ Ｐゴシック" charset="-128"/>
              </a:defRPr>
            </a:lvl5pPr>
            <a:lvl6pPr marL="2514600" indent="-228600" defTabSz="965200" eaLnBrk="0" fontAlgn="base" hangingPunct="0">
              <a:spcBef>
                <a:spcPct val="0"/>
              </a:spcBef>
              <a:spcAft>
                <a:spcPct val="0"/>
              </a:spcAft>
              <a:defRPr sz="3200">
                <a:solidFill>
                  <a:schemeClr val="tx1"/>
                </a:solidFill>
                <a:latin typeface="Times New Roman" charset="0"/>
                <a:ea typeface="ＭＳ Ｐゴシック" charset="-128"/>
              </a:defRPr>
            </a:lvl6pPr>
            <a:lvl7pPr marL="2971800" indent="-228600" defTabSz="965200" eaLnBrk="0" fontAlgn="base" hangingPunct="0">
              <a:spcBef>
                <a:spcPct val="0"/>
              </a:spcBef>
              <a:spcAft>
                <a:spcPct val="0"/>
              </a:spcAft>
              <a:defRPr sz="3200">
                <a:solidFill>
                  <a:schemeClr val="tx1"/>
                </a:solidFill>
                <a:latin typeface="Times New Roman" charset="0"/>
                <a:ea typeface="ＭＳ Ｐゴシック" charset="-128"/>
              </a:defRPr>
            </a:lvl7pPr>
            <a:lvl8pPr marL="3429000" indent="-228600" defTabSz="965200" eaLnBrk="0" fontAlgn="base" hangingPunct="0">
              <a:spcBef>
                <a:spcPct val="0"/>
              </a:spcBef>
              <a:spcAft>
                <a:spcPct val="0"/>
              </a:spcAft>
              <a:defRPr sz="3200">
                <a:solidFill>
                  <a:schemeClr val="tx1"/>
                </a:solidFill>
                <a:latin typeface="Times New Roman" charset="0"/>
                <a:ea typeface="ＭＳ Ｐゴシック" charset="-128"/>
              </a:defRPr>
            </a:lvl8pPr>
            <a:lvl9pPr marL="3886200" indent="-228600" defTabSz="965200" eaLnBrk="0" fontAlgn="base" hangingPunct="0">
              <a:spcBef>
                <a:spcPct val="0"/>
              </a:spcBef>
              <a:spcAft>
                <a:spcPct val="0"/>
              </a:spcAft>
              <a:defRPr sz="3200">
                <a:solidFill>
                  <a:schemeClr val="tx1"/>
                </a:solidFill>
                <a:latin typeface="Times New Roman" charset="0"/>
                <a:ea typeface="ＭＳ Ｐゴシック" charset="-128"/>
              </a:defRPr>
            </a:lvl9pPr>
          </a:lstStyle>
          <a:p>
            <a:pPr eaLnBrk="1" hangingPunct="1"/>
            <a:r>
              <a:rPr lang="en-US" altLang="fr-FR" sz="1300"/>
              <a:t>S</a:t>
            </a:r>
            <a:fld id="{E48816F5-9C08-FF47-84F6-DA69361D5FB1}" type="slidenum">
              <a:rPr lang="en-US" altLang="fr-FR" sz="1300"/>
              <a:pPr eaLnBrk="1" hangingPunct="1"/>
              <a:t>13</a:t>
            </a:fld>
            <a:endParaRPr lang="en-US" altLang="fr-FR" sz="130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r>
              <a:rPr lang="en-US" altLang="fr-FR">
                <a:ea typeface="ＭＳ Ｐゴシック" charset="-128"/>
              </a:rPr>
              <a:t>France before the Revolution is often referred to as the </a:t>
            </a:r>
            <a:r>
              <a:rPr lang="en-US" altLang="fr-FR" i="1">
                <a:ea typeface="ＭＳ Ｐゴシック" charset="-128"/>
              </a:rPr>
              <a:t>ancien régime</a:t>
            </a:r>
            <a:r>
              <a:rPr lang="en-US" altLang="fr-FR">
                <a:ea typeface="ＭＳ Ｐゴシック" charset="-128"/>
              </a:rPr>
              <a:t>; during this period of more than 130 years (spanning both the 17th and 18th centuries), the country had just two rulers. The first, King Louis XIV, had a powerful impact on France during his long reign (1643–1715) and is considered by many as the epitome of an absolutist ruler. He centralized power in himself at the expense of the nobility, removing them from positions as governors and ministers and relegating them to the role of courtiers at the royal palace at Versailles. </a:t>
            </a:r>
          </a:p>
          <a:p>
            <a:pPr eaLnBrk="1" hangingPunct="1"/>
            <a:endParaRPr lang="en-US" altLang="fr-FR">
              <a:ea typeface="ＭＳ Ｐゴシック" charset="-128"/>
            </a:endParaRPr>
          </a:p>
          <a:p>
            <a:pPr eaLnBrk="1" hangingPunct="1"/>
            <a:r>
              <a:rPr lang="en-US" altLang="fr-FR">
                <a:ea typeface="ＭＳ Ｐゴシック" charset="-128"/>
              </a:rPr>
              <a:t>Louis implemented policies that led France to emerge as the dominant power in continental Europe. He increased the nation</a:t>
            </a:r>
            <a:r>
              <a:rPr lang="ja-JP" altLang="en-US">
                <a:latin typeface="Arial" charset="0"/>
                <a:ea typeface="ＭＳ Ｐゴシック" charset="-128"/>
              </a:rPr>
              <a:t>’</a:t>
            </a:r>
            <a:r>
              <a:rPr lang="en-US" altLang="ja-JP">
                <a:ea typeface="ＭＳ Ｐゴシック" charset="-128"/>
              </a:rPr>
              <a:t>s standing army and fought four wars between 1667 and 1713. These wars added to France</a:t>
            </a:r>
            <a:r>
              <a:rPr lang="ja-JP" altLang="en-US">
                <a:latin typeface="Arial" charset="0"/>
                <a:ea typeface="ＭＳ Ｐゴシック" charset="-128"/>
              </a:rPr>
              <a:t>’</a:t>
            </a:r>
            <a:r>
              <a:rPr lang="en-US" altLang="ja-JP">
                <a:ea typeface="ＭＳ Ｐゴシック" charset="-128"/>
              </a:rPr>
              <a:t>s international standing and prestige, but left the country deeply in debt. Louis increased this debt by undertaking both public construction (such as new networks of roads and canals) and royal building projects, including the grand palace at Versailles. He also spent huge sums maintaining a lavish lifestyle for the royal court at Versailles. He attempted to offset France</a:t>
            </a:r>
            <a:r>
              <a:rPr lang="ja-JP" altLang="en-US">
                <a:latin typeface="Arial" charset="0"/>
                <a:ea typeface="ＭＳ Ｐゴシック" charset="-128"/>
              </a:rPr>
              <a:t>’</a:t>
            </a:r>
            <a:r>
              <a:rPr lang="en-US" altLang="ja-JP">
                <a:ea typeface="ＭＳ Ｐゴシック" charset="-128"/>
              </a:rPr>
              <a:t>s mounting deficits by increasing taxes on the peasants, but by the time of his death the country still remained heavily in debt.</a:t>
            </a:r>
            <a:endParaRPr lang="en-US" altLang="fr-FR">
              <a:ea typeface="ＭＳ Ｐゴシック" charset="-128"/>
            </a:endParaRPr>
          </a:p>
        </p:txBody>
      </p:sp>
    </p:spTree>
    <p:extLst>
      <p:ext uri="{BB962C8B-B14F-4D97-AF65-F5344CB8AC3E}">
        <p14:creationId xmlns:p14="http://schemas.microsoft.com/office/powerpoint/2010/main" val="138641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tLang="fr-F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07A051-03F7-F445-AB46-3745F3444BAF}" type="slidenum">
              <a:rPr lang="en-US" altLang="fr-FR">
                <a:latin typeface="Calibri" charset="0"/>
              </a:rPr>
              <a:pPr eaLnBrk="1" hangingPunct="1"/>
              <a:t>17</a:t>
            </a:fld>
            <a:endParaRPr lang="en-US" altLang="fr-FR">
              <a:latin typeface="Calibri" charset="0"/>
            </a:endParaRPr>
          </a:p>
        </p:txBody>
      </p:sp>
    </p:spTree>
    <p:extLst>
      <p:ext uri="{BB962C8B-B14F-4D97-AF65-F5344CB8AC3E}">
        <p14:creationId xmlns:p14="http://schemas.microsoft.com/office/powerpoint/2010/main" val="175377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sz="3200">
                <a:solidFill>
                  <a:schemeClr val="tx1"/>
                </a:solidFill>
                <a:latin typeface="Times New Roman" charset="0"/>
                <a:ea typeface="ＭＳ Ｐゴシック" charset="-128"/>
              </a:defRPr>
            </a:lvl1pPr>
            <a:lvl2pPr marL="742950" indent="-285750" defTabSz="965200" eaLnBrk="0" hangingPunct="0">
              <a:defRPr sz="3200">
                <a:solidFill>
                  <a:schemeClr val="tx1"/>
                </a:solidFill>
                <a:latin typeface="Times New Roman" charset="0"/>
                <a:ea typeface="ＭＳ Ｐゴシック" charset="-128"/>
              </a:defRPr>
            </a:lvl2pPr>
            <a:lvl3pPr marL="1143000" indent="-228600" defTabSz="965200" eaLnBrk="0" hangingPunct="0">
              <a:defRPr sz="3200">
                <a:solidFill>
                  <a:schemeClr val="tx1"/>
                </a:solidFill>
                <a:latin typeface="Times New Roman" charset="0"/>
                <a:ea typeface="ＭＳ Ｐゴシック" charset="-128"/>
              </a:defRPr>
            </a:lvl3pPr>
            <a:lvl4pPr marL="1600200" indent="-228600" defTabSz="965200" eaLnBrk="0" hangingPunct="0">
              <a:defRPr sz="3200">
                <a:solidFill>
                  <a:schemeClr val="tx1"/>
                </a:solidFill>
                <a:latin typeface="Times New Roman" charset="0"/>
                <a:ea typeface="ＭＳ Ｐゴシック" charset="-128"/>
              </a:defRPr>
            </a:lvl4pPr>
            <a:lvl5pPr marL="2057400" indent="-228600" defTabSz="965200" eaLnBrk="0" hangingPunct="0">
              <a:defRPr sz="3200">
                <a:solidFill>
                  <a:schemeClr val="tx1"/>
                </a:solidFill>
                <a:latin typeface="Times New Roman" charset="0"/>
                <a:ea typeface="ＭＳ Ｐゴシック" charset="-128"/>
              </a:defRPr>
            </a:lvl5pPr>
            <a:lvl6pPr marL="2514600" indent="-228600" defTabSz="965200" eaLnBrk="0" fontAlgn="base" hangingPunct="0">
              <a:spcBef>
                <a:spcPct val="0"/>
              </a:spcBef>
              <a:spcAft>
                <a:spcPct val="0"/>
              </a:spcAft>
              <a:defRPr sz="3200">
                <a:solidFill>
                  <a:schemeClr val="tx1"/>
                </a:solidFill>
                <a:latin typeface="Times New Roman" charset="0"/>
                <a:ea typeface="ＭＳ Ｐゴシック" charset="-128"/>
              </a:defRPr>
            </a:lvl6pPr>
            <a:lvl7pPr marL="2971800" indent="-228600" defTabSz="965200" eaLnBrk="0" fontAlgn="base" hangingPunct="0">
              <a:spcBef>
                <a:spcPct val="0"/>
              </a:spcBef>
              <a:spcAft>
                <a:spcPct val="0"/>
              </a:spcAft>
              <a:defRPr sz="3200">
                <a:solidFill>
                  <a:schemeClr val="tx1"/>
                </a:solidFill>
                <a:latin typeface="Times New Roman" charset="0"/>
                <a:ea typeface="ＭＳ Ｐゴシック" charset="-128"/>
              </a:defRPr>
            </a:lvl7pPr>
            <a:lvl8pPr marL="3429000" indent="-228600" defTabSz="965200" eaLnBrk="0" fontAlgn="base" hangingPunct="0">
              <a:spcBef>
                <a:spcPct val="0"/>
              </a:spcBef>
              <a:spcAft>
                <a:spcPct val="0"/>
              </a:spcAft>
              <a:defRPr sz="3200">
                <a:solidFill>
                  <a:schemeClr val="tx1"/>
                </a:solidFill>
                <a:latin typeface="Times New Roman" charset="0"/>
                <a:ea typeface="ＭＳ Ｐゴシック" charset="-128"/>
              </a:defRPr>
            </a:lvl8pPr>
            <a:lvl9pPr marL="3886200" indent="-228600" defTabSz="965200" eaLnBrk="0" fontAlgn="base" hangingPunct="0">
              <a:spcBef>
                <a:spcPct val="0"/>
              </a:spcBef>
              <a:spcAft>
                <a:spcPct val="0"/>
              </a:spcAft>
              <a:defRPr sz="3200">
                <a:solidFill>
                  <a:schemeClr val="tx1"/>
                </a:solidFill>
                <a:latin typeface="Times New Roman" charset="0"/>
                <a:ea typeface="ＭＳ Ｐゴシック" charset="-128"/>
              </a:defRPr>
            </a:lvl9pPr>
          </a:lstStyle>
          <a:p>
            <a:pPr eaLnBrk="1" hangingPunct="1"/>
            <a:r>
              <a:rPr lang="en-US" altLang="fr-FR" sz="1300"/>
              <a:t>S</a:t>
            </a:r>
            <a:fld id="{6532C5C6-97EC-764B-B102-D05D6A4B20EC}" type="slidenum">
              <a:rPr lang="en-US" altLang="fr-FR" sz="1300"/>
              <a:pPr eaLnBrk="1" hangingPunct="1"/>
              <a:t>18</a:t>
            </a:fld>
            <a:endParaRPr lang="en-US" altLang="fr-FR" sz="1300"/>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p:txBody>
          <a:bodyPr/>
          <a:lstStyle/>
          <a:p>
            <a:pPr eaLnBrk="1" hangingPunct="1"/>
            <a:r>
              <a:rPr lang="en-US" altLang="fr-FR">
                <a:ea typeface="ＭＳ Ｐゴシック" charset="-128"/>
              </a:rPr>
              <a:t>Louis XV (1715–1774) proved to be incapable of dealing with France</a:t>
            </a:r>
            <a:r>
              <a:rPr lang="ja-JP" altLang="en-US">
                <a:latin typeface="Arial" charset="0"/>
                <a:ea typeface="ＭＳ Ｐゴシック" charset="-128"/>
              </a:rPr>
              <a:t>’</a:t>
            </a:r>
            <a:r>
              <a:rPr lang="en-US" altLang="ja-JP">
                <a:ea typeface="ＭＳ Ｐゴシック" charset="-128"/>
              </a:rPr>
              <a:t>s financial problems and increased the debt by involving France in the Seven Years</a:t>
            </a:r>
            <a:r>
              <a:rPr lang="ja-JP" altLang="en-US">
                <a:latin typeface="Arial" charset="0"/>
                <a:ea typeface="ＭＳ Ｐゴシック" charset="-128"/>
              </a:rPr>
              <a:t>’</a:t>
            </a:r>
            <a:r>
              <a:rPr lang="en-US" altLang="ja-JP">
                <a:ea typeface="ＭＳ Ｐゴシック" charset="-128"/>
              </a:rPr>
              <a:t> War. The war pitted the British and Prussians on one side against the French, Austrians, and Russians on the other. Fighting took place not just in Europe, but also in India and in North America, where the war was known as the French and Indian War because France allied with Native Americans against the British and American colonists. Though the war ended up a stalemate in Europe, France suffered defeats to the British in North America and in India; as a result, it was forced to cede some of its colonial possessions. Much of the burden of paying for the war fell on the peasantry.</a:t>
            </a:r>
            <a:endParaRPr lang="en-US" altLang="fr-FR">
              <a:ea typeface="ＭＳ Ｐゴシック" charset="-128"/>
            </a:endParaRPr>
          </a:p>
        </p:txBody>
      </p:sp>
    </p:spTree>
    <p:extLst>
      <p:ext uri="{BB962C8B-B14F-4D97-AF65-F5344CB8AC3E}">
        <p14:creationId xmlns:p14="http://schemas.microsoft.com/office/powerpoint/2010/main" val="31856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DAB0023-17D2-4E44-8BD1-7B4B1519241B}" type="slidenum">
              <a:rPr lang="en-US" altLang="fr-FR"/>
              <a:pPr eaLnBrk="1" hangingPunct="1"/>
              <a:t>20</a:t>
            </a:fld>
            <a:endParaRPr lang="en-US" altLang="fr-FR"/>
          </a:p>
        </p:txBody>
      </p:sp>
    </p:spTree>
    <p:extLst>
      <p:ext uri="{BB962C8B-B14F-4D97-AF65-F5344CB8AC3E}">
        <p14:creationId xmlns:p14="http://schemas.microsoft.com/office/powerpoint/2010/main" val="191965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61A63F-7391-3046-980D-9848FAE51C56}" type="datetimeFigureOut">
              <a:rPr lang="en-US" smtClean="0"/>
              <a:t>2015-10-21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307481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61A63F-7391-3046-980D-9848FAE51C56}" type="datetimeFigureOut">
              <a:rPr lang="en-US" smtClean="0"/>
              <a:t>2015-10-21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401307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61A63F-7391-3046-980D-9848FAE51C56}" type="datetimeFigureOut">
              <a:rPr lang="en-US" smtClean="0"/>
              <a:t>2015-10-21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324187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8765F39-0EC7-8C4A-B90F-7FF489292663}" type="slidenum">
              <a:rPr lang="en-US" altLang="fr-FR"/>
              <a:pPr/>
              <a:t>‹#›</a:t>
            </a:fld>
            <a:endParaRPr lang="en-US" altLang="fr-FR"/>
          </a:p>
        </p:txBody>
      </p:sp>
    </p:spTree>
    <p:extLst>
      <p:ext uri="{BB962C8B-B14F-4D97-AF65-F5344CB8AC3E}">
        <p14:creationId xmlns:p14="http://schemas.microsoft.com/office/powerpoint/2010/main" val="197567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3AC5C9C6-2DDD-B34C-90E7-352C01334F26}" type="slidenum">
              <a:rPr lang="en-US" altLang="fr-FR"/>
              <a:pPr/>
              <a:t>‹#›</a:t>
            </a:fld>
            <a:endParaRPr lang="en-US" altLang="fr-FR"/>
          </a:p>
        </p:txBody>
      </p:sp>
    </p:spTree>
    <p:extLst>
      <p:ext uri="{BB962C8B-B14F-4D97-AF65-F5344CB8AC3E}">
        <p14:creationId xmlns:p14="http://schemas.microsoft.com/office/powerpoint/2010/main" val="235653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61A63F-7391-3046-980D-9848FAE51C56}" type="datetimeFigureOut">
              <a:rPr lang="en-US" smtClean="0"/>
              <a:t>2015-10-21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256592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61A63F-7391-3046-980D-9848FAE51C56}" type="datetimeFigureOut">
              <a:rPr lang="en-US" smtClean="0"/>
              <a:t>2015-10-21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138449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61A63F-7391-3046-980D-9848FAE51C56}" type="datetimeFigureOut">
              <a:rPr lang="en-US" smtClean="0"/>
              <a:t>2015-10-21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386374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61A63F-7391-3046-980D-9848FAE51C56}" type="datetimeFigureOut">
              <a:rPr lang="en-US" smtClean="0"/>
              <a:t>2015-10-21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400290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61A63F-7391-3046-980D-9848FAE51C56}" type="datetimeFigureOut">
              <a:rPr lang="en-US" smtClean="0"/>
              <a:t>2015-10-21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320417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1A63F-7391-3046-980D-9848FAE51C56}" type="datetimeFigureOut">
              <a:rPr lang="en-US" smtClean="0"/>
              <a:t>2015-10-21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3564682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61A63F-7391-3046-980D-9848FAE51C56}" type="datetimeFigureOut">
              <a:rPr lang="en-US" smtClean="0"/>
              <a:t>2015-10-21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186661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61A63F-7391-3046-980D-9848FAE51C56}" type="datetimeFigureOut">
              <a:rPr lang="en-US" smtClean="0"/>
              <a:t>2015-10-21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99E9E-1650-A74E-B8F3-444848BF44CF}" type="slidenum">
              <a:rPr lang="en-US" smtClean="0"/>
              <a:t>‹#›</a:t>
            </a:fld>
            <a:endParaRPr lang="en-US"/>
          </a:p>
        </p:txBody>
      </p:sp>
    </p:spTree>
    <p:extLst>
      <p:ext uri="{BB962C8B-B14F-4D97-AF65-F5344CB8AC3E}">
        <p14:creationId xmlns:p14="http://schemas.microsoft.com/office/powerpoint/2010/main" val="21729682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61A63F-7391-3046-980D-9848FAE51C56}" type="datetimeFigureOut">
              <a:rPr lang="en-US" smtClean="0"/>
              <a:t>2015-10-21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99E9E-1650-A74E-B8F3-444848BF44CF}" type="slidenum">
              <a:rPr lang="en-US" smtClean="0"/>
              <a:t>‹#›</a:t>
            </a:fld>
            <a:endParaRPr lang="en-US"/>
          </a:p>
        </p:txBody>
      </p:sp>
    </p:spTree>
    <p:extLst>
      <p:ext uri="{BB962C8B-B14F-4D97-AF65-F5344CB8AC3E}">
        <p14:creationId xmlns:p14="http://schemas.microsoft.com/office/powerpoint/2010/main" val="1342229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15.png"/><Relationship Id="rId1" Type="http://schemas.microsoft.com/office/2007/relationships/media" Target="file:///C:\Documents%20and%20Settings\tmalloff\Desktop\lully.mp3" TargetMode="External"/><Relationship Id="rId2" Type="http://schemas.openxmlformats.org/officeDocument/2006/relationships/audio" Target="file:///C:\Documents%20and%20Settings\tmalloff\Desktop\lully.mp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20.tiff"/><Relationship Id="rId1" Type="http://schemas.microsoft.com/office/2007/relationships/media" Target="file:///C:\Documents%20and%20Settings\tmalloff\Desktop\lully.mp3" TargetMode="External"/><Relationship Id="rId2" Type="http://schemas.openxmlformats.org/officeDocument/2006/relationships/audio" Target="file:///C:\Documents%20and%20Settings\tmalloff\Desktop\lully.mp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tiff"/><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IV8ZuK_hbA" TargetMode="External"/><Relationship Id="rId3" Type="http://schemas.openxmlformats.org/officeDocument/2006/relationships/hyperlink" Target="https://www.youtube.com/watch?v=V_Y_-1mAKLk"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microsoft.com/office/2007/relationships/media" Target="file:///C:\Documents%20and%20Settings\tmalloff\Desktop\lully.mp3" TargetMode="External"/><Relationship Id="rId2" Type="http://schemas.openxmlformats.org/officeDocument/2006/relationships/audio" Target="file:///C:\Documents%20and%20Settings\tmalloff\Desktop\lully.mp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solidFill>
                  <a:schemeClr val="bg1"/>
                </a:solidFill>
              </a:rPr>
              <a:t/>
            </a:r>
            <a:br>
              <a:rPr lang="fr-FR" dirty="0" smtClean="0">
                <a:solidFill>
                  <a:schemeClr val="bg1"/>
                </a:solidFill>
              </a:rPr>
            </a:br>
            <a:r>
              <a:rPr lang="fr-FR" dirty="0">
                <a:solidFill>
                  <a:schemeClr val="bg1"/>
                </a:solidFill>
              </a:rPr>
              <a:t/>
            </a:r>
            <a:br>
              <a:rPr lang="fr-FR" dirty="0">
                <a:solidFill>
                  <a:schemeClr val="bg1"/>
                </a:solidFill>
              </a:rPr>
            </a:br>
            <a:r>
              <a:rPr lang="fr-FR" dirty="0" smtClean="0">
                <a:solidFill>
                  <a:schemeClr val="bg1"/>
                </a:solidFill>
              </a:rPr>
              <a:t/>
            </a:r>
            <a:br>
              <a:rPr lang="fr-FR" dirty="0" smtClean="0">
                <a:solidFill>
                  <a:schemeClr val="bg1"/>
                </a:solidFill>
              </a:rPr>
            </a:br>
            <a:r>
              <a:rPr lang="fr-FR" dirty="0">
                <a:solidFill>
                  <a:schemeClr val="bg1"/>
                </a:solidFill>
              </a:rPr>
              <a:t/>
            </a:r>
            <a:br>
              <a:rPr lang="fr-FR" dirty="0">
                <a:solidFill>
                  <a:schemeClr val="bg1"/>
                </a:solidFill>
              </a:rPr>
            </a:br>
            <a:r>
              <a:rPr lang="fr-FR" dirty="0" smtClean="0">
                <a:solidFill>
                  <a:schemeClr val="bg1"/>
                </a:solidFill>
              </a:rPr>
              <a:t/>
            </a:r>
            <a:br>
              <a:rPr lang="fr-FR" dirty="0" smtClean="0">
                <a:solidFill>
                  <a:schemeClr val="bg1"/>
                </a:solidFill>
              </a:rPr>
            </a:br>
            <a:r>
              <a:rPr lang="fr-FR" dirty="0">
                <a:solidFill>
                  <a:schemeClr val="bg1"/>
                </a:solidFill>
              </a:rPr>
              <a:t/>
            </a:r>
            <a:br>
              <a:rPr lang="fr-FR" dirty="0">
                <a:solidFill>
                  <a:schemeClr val="bg1"/>
                </a:solidFill>
              </a:rPr>
            </a:br>
            <a:r>
              <a:rPr lang="fr-FR" dirty="0" smtClean="0">
                <a:solidFill>
                  <a:schemeClr val="bg1"/>
                </a:solidFill>
              </a:rPr>
              <a:t/>
            </a:r>
            <a:br>
              <a:rPr lang="fr-FR" dirty="0" smtClean="0">
                <a:solidFill>
                  <a:schemeClr val="bg1"/>
                </a:solidFill>
              </a:rPr>
            </a:br>
            <a:r>
              <a:rPr lang="fr-FR" sz="8900" dirty="0" err="1" smtClean="0">
                <a:solidFill>
                  <a:schemeClr val="bg1"/>
                </a:solidFill>
              </a:rPr>
              <a:t>Lesson</a:t>
            </a:r>
            <a:r>
              <a:rPr lang="fr-FR" sz="8900" dirty="0" smtClean="0">
                <a:solidFill>
                  <a:schemeClr val="bg1"/>
                </a:solidFill>
              </a:rPr>
              <a:t> 2 : </a:t>
            </a:r>
            <a:br>
              <a:rPr lang="fr-FR" sz="8900" dirty="0" smtClean="0">
                <a:solidFill>
                  <a:schemeClr val="bg1"/>
                </a:solidFill>
              </a:rPr>
            </a:br>
            <a:r>
              <a:rPr lang="fr-FR" sz="8900" dirty="0" smtClean="0">
                <a:solidFill>
                  <a:schemeClr val="bg1"/>
                </a:solidFill>
              </a:rPr>
              <a:t>Kings and </a:t>
            </a:r>
            <a:r>
              <a:rPr lang="fr-FR" sz="8900" dirty="0" err="1" smtClean="0">
                <a:solidFill>
                  <a:schemeClr val="bg1"/>
                </a:solidFill>
              </a:rPr>
              <a:t>Queen</a:t>
            </a:r>
            <a:endParaRPr lang="fr-FR" sz="8900" dirty="0">
              <a:solidFill>
                <a:schemeClr val="bg1"/>
              </a:solidFill>
            </a:endParaRPr>
          </a:p>
        </p:txBody>
      </p:sp>
    </p:spTree>
    <p:extLst>
      <p:ext uri="{BB962C8B-B14F-4D97-AF65-F5344CB8AC3E}">
        <p14:creationId xmlns:p14="http://schemas.microsoft.com/office/powerpoint/2010/main" val="2658688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68" y="1228726"/>
            <a:ext cx="2327434" cy="492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22" y="1047273"/>
            <a:ext cx="2631758" cy="528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88" name="Rectangle 3"/>
          <p:cNvSpPr>
            <a:spLocks noGrp="1" noChangeArrowheads="1"/>
          </p:cNvSpPr>
          <p:nvPr>
            <p:ph type="body" idx="1"/>
          </p:nvPr>
        </p:nvSpPr>
        <p:spPr>
          <a:xfrm>
            <a:off x="2598181" y="1228726"/>
            <a:ext cx="3634741" cy="4681007"/>
          </a:xfrm>
        </p:spPr>
        <p:txBody>
          <a:bodyPr>
            <a:normAutofit/>
          </a:bodyPr>
          <a:lstStyle/>
          <a:p>
            <a:pPr indent="0" algn="ctr">
              <a:buNone/>
              <a:tabLst>
                <a:tab pos="1143000" algn="l"/>
              </a:tabLst>
            </a:pPr>
            <a:r>
              <a:rPr lang="en-US" altLang="fr-FR" dirty="0">
                <a:solidFill>
                  <a:schemeClr val="bg1"/>
                </a:solidFill>
              </a:rPr>
              <a:t>He was called the </a:t>
            </a:r>
            <a:r>
              <a:rPr lang="en-US" altLang="fr-FR" dirty="0">
                <a:solidFill>
                  <a:srgbClr val="FFFF00"/>
                </a:solidFill>
              </a:rPr>
              <a:t>Sun King </a:t>
            </a:r>
            <a:r>
              <a:rPr lang="en-US" altLang="fr-FR" dirty="0">
                <a:solidFill>
                  <a:schemeClr val="bg1"/>
                </a:solidFill>
              </a:rPr>
              <a:t>because he saw himself as the </a:t>
            </a:r>
            <a:r>
              <a:rPr lang="en-US" altLang="fr-FR" dirty="0" err="1">
                <a:solidFill>
                  <a:schemeClr val="bg1"/>
                </a:solidFill>
              </a:rPr>
              <a:t>centre</a:t>
            </a:r>
            <a:r>
              <a:rPr lang="en-US" altLang="fr-FR" dirty="0">
                <a:solidFill>
                  <a:schemeClr val="bg1"/>
                </a:solidFill>
              </a:rPr>
              <a:t> of the </a:t>
            </a:r>
            <a:r>
              <a:rPr lang="en-US" altLang="fr-FR" dirty="0" smtClean="0">
                <a:solidFill>
                  <a:schemeClr val="bg1"/>
                </a:solidFill>
              </a:rPr>
              <a:t>France</a:t>
            </a:r>
          </a:p>
          <a:p>
            <a:pPr indent="0">
              <a:buNone/>
              <a:tabLst>
                <a:tab pos="1143000" algn="l"/>
              </a:tabLst>
            </a:pPr>
            <a:r>
              <a:rPr lang="en-US" altLang="fr-FR" dirty="0" smtClean="0">
                <a:solidFill>
                  <a:schemeClr val="bg1"/>
                </a:solidFill>
              </a:rPr>
              <a:t>”</a:t>
            </a:r>
            <a:r>
              <a:rPr lang="en-US" altLang="fr-FR" dirty="0" err="1" smtClean="0">
                <a:solidFill>
                  <a:schemeClr val="bg1"/>
                </a:solidFill>
              </a:rPr>
              <a:t>L’Etat</a:t>
            </a:r>
            <a:r>
              <a:rPr lang="en-US" altLang="fr-FR" dirty="0" smtClean="0">
                <a:solidFill>
                  <a:schemeClr val="bg1"/>
                </a:solidFill>
              </a:rPr>
              <a:t> </a:t>
            </a:r>
            <a:r>
              <a:rPr lang="en-US" altLang="fr-FR" dirty="0" err="1" smtClean="0">
                <a:solidFill>
                  <a:schemeClr val="bg1"/>
                </a:solidFill>
              </a:rPr>
              <a:t>C’est</a:t>
            </a:r>
            <a:r>
              <a:rPr lang="en-US" altLang="fr-FR" dirty="0" smtClean="0">
                <a:solidFill>
                  <a:schemeClr val="bg1"/>
                </a:solidFill>
              </a:rPr>
              <a:t> </a:t>
            </a:r>
            <a:r>
              <a:rPr lang="en-US" altLang="fr-FR" dirty="0" err="1" smtClean="0">
                <a:solidFill>
                  <a:schemeClr val="bg1"/>
                </a:solidFill>
              </a:rPr>
              <a:t>Moi</a:t>
            </a:r>
            <a:r>
              <a:rPr lang="en-US" altLang="fr-FR" dirty="0" smtClean="0">
                <a:solidFill>
                  <a:schemeClr val="bg1"/>
                </a:solidFill>
              </a:rPr>
              <a:t>”     </a:t>
            </a:r>
          </a:p>
          <a:p>
            <a:pPr indent="0">
              <a:buNone/>
              <a:tabLst>
                <a:tab pos="1143000" algn="l"/>
              </a:tabLst>
            </a:pPr>
            <a:r>
              <a:rPr lang="en-US" altLang="fr-FR" dirty="0" smtClean="0">
                <a:solidFill>
                  <a:schemeClr val="bg1"/>
                </a:solidFill>
              </a:rPr>
              <a:t> </a:t>
            </a:r>
            <a:endParaRPr lang="en-US" altLang="fr-FR" dirty="0">
              <a:solidFill>
                <a:schemeClr val="bg1"/>
              </a:solidFill>
            </a:endParaRPr>
          </a:p>
        </p:txBody>
      </p:sp>
    </p:spTree>
    <p:extLst>
      <p:ext uri="{BB962C8B-B14F-4D97-AF65-F5344CB8AC3E}">
        <p14:creationId xmlns:p14="http://schemas.microsoft.com/office/powerpoint/2010/main" val="3705862509"/>
      </p:ext>
    </p:extLst>
  </p:cSld>
  <p:clrMapOvr>
    <a:masterClrMapping/>
  </p:clrMapOvr>
  <p:transition xmlns:p14="http://schemas.microsoft.com/office/powerpoint/2010/mai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994" y="201168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7411" name="Rectangle 2"/>
          <p:cNvSpPr>
            <a:spLocks noGrp="1" noChangeArrowheads="1"/>
          </p:cNvSpPr>
          <p:nvPr>
            <p:ph type="body" idx="1"/>
          </p:nvPr>
        </p:nvSpPr>
        <p:spPr>
          <a:xfrm>
            <a:off x="329232" y="0"/>
            <a:ext cx="8387552" cy="2754630"/>
          </a:xfrm>
        </p:spPr>
        <p:txBody>
          <a:bodyPr>
            <a:normAutofit/>
          </a:bodyPr>
          <a:lstStyle/>
          <a:p>
            <a:pPr>
              <a:tabLst>
                <a:tab pos="800100" algn="l"/>
              </a:tabLst>
            </a:pPr>
            <a:r>
              <a:rPr lang="en-US" altLang="fr-FR" dirty="0">
                <a:solidFill>
                  <a:schemeClr val="bg1"/>
                </a:solidFill>
              </a:rPr>
              <a:t>Louis built probably the most magnificent palace ever built in Europe--</a:t>
            </a:r>
            <a:r>
              <a:rPr lang="en-US" altLang="fr-FR" dirty="0">
                <a:solidFill>
                  <a:srgbClr val="FFFF00"/>
                </a:solidFill>
              </a:rPr>
              <a:t>Versailles</a:t>
            </a:r>
            <a:r>
              <a:rPr lang="en-US" altLang="fr-FR" dirty="0">
                <a:solidFill>
                  <a:schemeClr val="bg1"/>
                </a:solidFill>
              </a:rPr>
              <a:t>.  It cost </a:t>
            </a:r>
            <a:r>
              <a:rPr lang="en-US" altLang="fr-FR" smtClean="0">
                <a:solidFill>
                  <a:schemeClr val="bg1"/>
                </a:solidFill>
              </a:rPr>
              <a:t>around 1 billion </a:t>
            </a:r>
            <a:r>
              <a:rPr lang="en-US" altLang="fr-FR" dirty="0" smtClean="0">
                <a:solidFill>
                  <a:schemeClr val="bg1"/>
                </a:solidFill>
              </a:rPr>
              <a:t>dollar </a:t>
            </a:r>
            <a:r>
              <a:rPr lang="en-US" altLang="fr-FR" dirty="0">
                <a:solidFill>
                  <a:schemeClr val="bg1"/>
                </a:solidFill>
              </a:rPr>
              <a:t>and over 35, 000 people working for decades to complete it.  He was still adding to it at his death</a:t>
            </a:r>
          </a:p>
        </p:txBody>
      </p:sp>
    </p:spTree>
    <p:extLst>
      <p:ext uri="{BB962C8B-B14F-4D97-AF65-F5344CB8AC3E}">
        <p14:creationId xmlns:p14="http://schemas.microsoft.com/office/powerpoint/2010/main" val="2683180564"/>
      </p:ext>
    </p:extLst>
  </p:cSld>
  <p:clrMapOvr>
    <a:masterClrMapping/>
  </p:clrMapOvr>
  <p:transition xmlns:p14="http://schemas.microsoft.com/office/powerpoint/2010/mai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body" idx="1"/>
          </p:nvPr>
        </p:nvSpPr>
        <p:spPr>
          <a:xfrm>
            <a:off x="564396" y="256873"/>
            <a:ext cx="8121032" cy="1657350"/>
          </a:xfrm>
        </p:spPr>
        <p:txBody>
          <a:bodyPr>
            <a:normAutofit fontScale="92500"/>
          </a:bodyPr>
          <a:lstStyle/>
          <a:p>
            <a:pPr indent="0">
              <a:tabLst>
                <a:tab pos="1143000" algn="l"/>
              </a:tabLst>
            </a:pPr>
            <a:r>
              <a:rPr lang="en-US" altLang="fr-FR" dirty="0">
                <a:solidFill>
                  <a:schemeClr val="bg1"/>
                </a:solidFill>
              </a:rPr>
              <a:t>His </a:t>
            </a:r>
            <a:r>
              <a:rPr lang="en-US" altLang="fr-FR" dirty="0">
                <a:solidFill>
                  <a:srgbClr val="FFFF00"/>
                </a:solidFill>
              </a:rPr>
              <a:t>lavish spending </a:t>
            </a:r>
            <a:r>
              <a:rPr lang="en-US" altLang="fr-FR" dirty="0">
                <a:solidFill>
                  <a:schemeClr val="bg1"/>
                </a:solidFill>
              </a:rPr>
              <a:t>and </a:t>
            </a:r>
            <a:r>
              <a:rPr lang="en-US" altLang="fr-FR" dirty="0">
                <a:solidFill>
                  <a:srgbClr val="FFFF00"/>
                </a:solidFill>
              </a:rPr>
              <a:t>love of war</a:t>
            </a:r>
            <a:r>
              <a:rPr lang="en-US" altLang="fr-FR" dirty="0">
                <a:solidFill>
                  <a:schemeClr val="bg1"/>
                </a:solidFill>
              </a:rPr>
              <a:t>--especially against </a:t>
            </a:r>
            <a:r>
              <a:rPr lang="en-US" altLang="fr-FR" b="1" dirty="0">
                <a:solidFill>
                  <a:schemeClr val="bg1"/>
                </a:solidFill>
              </a:rPr>
              <a:t>Protestants</a:t>
            </a:r>
            <a:r>
              <a:rPr lang="en-US" altLang="fr-FR" dirty="0">
                <a:solidFill>
                  <a:schemeClr val="bg1"/>
                </a:solidFill>
              </a:rPr>
              <a:t>--brought France to the brink of </a:t>
            </a:r>
            <a:r>
              <a:rPr lang="en-US" altLang="fr-FR" b="1" dirty="0">
                <a:solidFill>
                  <a:srgbClr val="FF0000"/>
                </a:solidFill>
              </a:rPr>
              <a:t>Bankruptcy</a:t>
            </a:r>
            <a:r>
              <a:rPr lang="en-US" altLang="fr-FR" dirty="0">
                <a:solidFill>
                  <a:srgbClr val="FF0000"/>
                </a:solidFill>
              </a:rPr>
              <a:t> </a:t>
            </a:r>
            <a:r>
              <a:rPr lang="en-US" altLang="fr-FR" dirty="0">
                <a:solidFill>
                  <a:schemeClr val="bg1"/>
                </a:solidFill>
              </a:rPr>
              <a:t>by the time he died</a:t>
            </a:r>
          </a:p>
        </p:txBody>
      </p:sp>
      <p:pic>
        <p:nvPicPr>
          <p:cNvPr id="2" name="Picture 1"/>
          <p:cNvPicPr>
            <a:picLocks noChangeAspect="1"/>
          </p:cNvPicPr>
          <p:nvPr/>
        </p:nvPicPr>
        <p:blipFill>
          <a:blip r:embed="rId2"/>
          <a:stretch>
            <a:fillRect/>
          </a:stretch>
        </p:blipFill>
        <p:spPr>
          <a:xfrm>
            <a:off x="1677510" y="1914223"/>
            <a:ext cx="5589879" cy="4769143"/>
          </a:xfrm>
          <a:prstGeom prst="rect">
            <a:avLst/>
          </a:prstGeom>
        </p:spPr>
      </p:pic>
    </p:spTree>
    <p:extLst>
      <p:ext uri="{BB962C8B-B14F-4D97-AF65-F5344CB8AC3E}">
        <p14:creationId xmlns:p14="http://schemas.microsoft.com/office/powerpoint/2010/main" val="4058694910"/>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3" name="Picture 10" descr="S:\Publishing\powerpoint\World history\ZP922\pix\Louis XI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00" y="457200"/>
            <a:ext cx="2345768" cy="281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body" sz="half" idx="1"/>
          </p:nvPr>
        </p:nvSpPr>
        <p:spPr>
          <a:xfrm>
            <a:off x="685800" y="2902527"/>
            <a:ext cx="2667000" cy="4431508"/>
          </a:xfrm>
        </p:spPr>
        <p:txBody>
          <a:bodyPr>
            <a:normAutofit/>
          </a:bodyPr>
          <a:lstStyle/>
          <a:p>
            <a:pPr marL="0" indent="0" eaLnBrk="1" hangingPunct="1">
              <a:buNone/>
            </a:pPr>
            <a:endParaRPr lang="en-US" altLang="fr-FR" sz="2400" dirty="0">
              <a:solidFill>
                <a:srgbClr val="FFFF00"/>
              </a:solidFill>
            </a:endParaRPr>
          </a:p>
          <a:p>
            <a:pPr eaLnBrk="1" hangingPunct="1"/>
            <a:r>
              <a:rPr lang="en-US" altLang="fr-FR" sz="2400" dirty="0">
                <a:solidFill>
                  <a:srgbClr val="FFFF00"/>
                </a:solidFill>
              </a:rPr>
              <a:t>Reduced the power of the nobility</a:t>
            </a:r>
          </a:p>
          <a:p>
            <a:pPr eaLnBrk="1" hangingPunct="1"/>
            <a:r>
              <a:rPr lang="en-US" altLang="fr-FR" sz="2400" dirty="0">
                <a:solidFill>
                  <a:srgbClr val="FFFF00"/>
                </a:solidFill>
              </a:rPr>
              <a:t>Fought four wars</a:t>
            </a:r>
          </a:p>
          <a:p>
            <a:pPr eaLnBrk="1" hangingPunct="1"/>
            <a:r>
              <a:rPr lang="en-US" altLang="fr-FR" sz="2400" dirty="0">
                <a:solidFill>
                  <a:srgbClr val="FFFF00"/>
                </a:solidFill>
              </a:rPr>
              <a:t>Greatly increased France</a:t>
            </a:r>
            <a:r>
              <a:rPr lang="ja-JP" altLang="en-US" sz="2400" dirty="0">
                <a:solidFill>
                  <a:srgbClr val="FFFF00"/>
                </a:solidFill>
                <a:latin typeface="Arial" charset="0"/>
              </a:rPr>
              <a:t>’</a:t>
            </a:r>
            <a:r>
              <a:rPr lang="en-US" altLang="ja-JP" sz="2400" dirty="0">
                <a:solidFill>
                  <a:srgbClr val="FFFF00"/>
                </a:solidFill>
              </a:rPr>
              <a:t>s national debt</a:t>
            </a:r>
            <a:endParaRPr lang="en-US" altLang="fr-FR" sz="2400" dirty="0">
              <a:solidFill>
                <a:srgbClr val="FFFF00"/>
              </a:solidFill>
            </a:endParaRPr>
          </a:p>
        </p:txBody>
      </p:sp>
      <p:sp>
        <p:nvSpPr>
          <p:cNvPr id="5128" name="Rectangle 8"/>
          <p:cNvSpPr>
            <a:spLocks noGrp="1" noChangeArrowheads="1"/>
          </p:cNvSpPr>
          <p:nvPr>
            <p:ph type="title"/>
          </p:nvPr>
        </p:nvSpPr>
        <p:spPr/>
        <p:txBody>
          <a:bodyPr/>
          <a:lstStyle/>
          <a:p>
            <a:pPr eaLnBrk="1" hangingPunct="1">
              <a:defRPr/>
            </a:pPr>
            <a:r>
              <a:rPr lang="en-US" b="1" dirty="0" smtClean="0">
                <a:solidFill>
                  <a:schemeClr val="bg1"/>
                </a:solidFill>
              </a:rPr>
              <a:t>Louis XIV do…</a:t>
            </a:r>
          </a:p>
        </p:txBody>
      </p:sp>
      <p:pic>
        <p:nvPicPr>
          <p:cNvPr id="5" name="Picture 1"/>
          <p:cNvPicPr/>
          <p:nvPr/>
        </p:nvPicPr>
        <p:blipFill rotWithShape="1">
          <a:blip r:embed="rId4">
            <a:extLst>
              <a:ext uri="{28A0092B-C50C-407E-A947-70E740481C1C}">
                <a14:useLocalDpi xmlns:a14="http://schemas.microsoft.com/office/drawing/2010/main" val="0"/>
              </a:ext>
            </a:extLst>
          </a:blip>
          <a:srcRect l="1099" t="267" r="-1099" b="1872"/>
          <a:stretch/>
        </p:blipFill>
        <p:spPr bwMode="auto">
          <a:xfrm>
            <a:off x="3973099" y="1752600"/>
            <a:ext cx="4741409" cy="47451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0714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9065" y="1683319"/>
            <a:ext cx="4589913" cy="3052013"/>
          </a:xfrm>
        </p:spPr>
        <p:txBody>
          <a:bodyPr/>
          <a:lstStyle/>
          <a:p>
            <a:pPr>
              <a:tabLst>
                <a:tab pos="1143000" algn="l"/>
              </a:tabLst>
            </a:pPr>
            <a:r>
              <a:rPr lang="en-US" altLang="fr-FR" b="1" dirty="0">
                <a:solidFill>
                  <a:schemeClr val="bg1"/>
                </a:solidFill>
              </a:rPr>
              <a:t>LOUIS </a:t>
            </a:r>
            <a:r>
              <a:rPr lang="en-US" altLang="fr-FR" b="1" dirty="0" smtClean="0">
                <a:solidFill>
                  <a:schemeClr val="accent6">
                    <a:lumMod val="60000"/>
                    <a:lumOff val="40000"/>
                  </a:schemeClr>
                </a:solidFill>
              </a:rPr>
              <a:t>XV</a:t>
            </a:r>
            <a:r>
              <a:rPr lang="en-US" altLang="fr-FR" b="1" dirty="0">
                <a:solidFill>
                  <a:schemeClr val="bg1"/>
                </a:solidFill>
              </a:rPr>
              <a:t/>
            </a:r>
            <a:br>
              <a:rPr lang="en-US" altLang="fr-FR" b="1" dirty="0">
                <a:solidFill>
                  <a:schemeClr val="bg1"/>
                </a:solidFill>
              </a:rPr>
            </a:br>
            <a:r>
              <a:rPr lang="en-US" altLang="fr-FR" b="1" dirty="0" smtClean="0">
                <a:solidFill>
                  <a:schemeClr val="bg1"/>
                </a:solidFill>
              </a:rPr>
              <a:t>1710-1774</a:t>
            </a:r>
            <a:endParaRPr lang="en-US" altLang="fr-FR" b="1" dirty="0">
              <a:solidFill>
                <a:schemeClr val="bg1"/>
              </a:solidFill>
            </a:endParaRPr>
          </a:p>
        </p:txBody>
      </p:sp>
      <p:pic>
        <p:nvPicPr>
          <p:cNvPr id="12293" name="lully.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78617" y="5632133"/>
            <a:ext cx="20574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583633" y="391996"/>
            <a:ext cx="4212587" cy="6042645"/>
          </a:xfrm>
          <a:prstGeom prst="rect">
            <a:avLst/>
          </a:prstGeom>
        </p:spPr>
      </p:pic>
    </p:spTree>
    <p:extLst>
      <p:ext uri="{BB962C8B-B14F-4D97-AF65-F5344CB8AC3E}">
        <p14:creationId xmlns:p14="http://schemas.microsoft.com/office/powerpoint/2010/main" val="383999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29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18">
                <p:cTn id="11" repeatCount="10000" fill="hold" display="0">
                  <p:stCondLst>
                    <p:cond delay="indefinite"/>
                  </p:stCondLst>
                  <p:endCondLst>
                    <p:cond evt="onPrev" delay="0">
                      <p:tgtEl>
                        <p:sldTgt/>
                      </p:tgtEl>
                    </p:cond>
                    <p:cond evt="onStopAudio" delay="0">
                      <p:tgtEl>
                        <p:sldTgt/>
                      </p:tgtEl>
                    </p:cond>
                  </p:endCondLst>
                </p:cTn>
                <p:tgtEl>
                  <p:spTgt spid="12293"/>
                </p:tgtEl>
              </p:cMediaNode>
            </p:audio>
          </p:childTnLst>
        </p:cTn>
      </p:par>
    </p:tnLst>
    <p:bldLst>
      <p:bldP spid="1229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219487" y="2438400"/>
            <a:ext cx="4468136" cy="1143000"/>
          </a:xfrm>
        </p:spPr>
        <p:txBody>
          <a:bodyPr>
            <a:normAutofit fontScale="90000"/>
          </a:bodyPr>
          <a:lstStyle/>
          <a:p>
            <a:r>
              <a:rPr lang="en-US" altLang="fr-FR" sz="3600" dirty="0" smtClean="0">
                <a:solidFill>
                  <a:schemeClr val="bg1"/>
                </a:solidFill>
              </a:rPr>
              <a:t/>
            </a:r>
            <a:br>
              <a:rPr lang="en-US" altLang="fr-FR" sz="3600" dirty="0" smtClean="0">
                <a:solidFill>
                  <a:schemeClr val="bg1"/>
                </a:solidFill>
              </a:rPr>
            </a:br>
            <a:r>
              <a:rPr lang="en-US" altLang="fr-FR" sz="3600" dirty="0" smtClean="0">
                <a:solidFill>
                  <a:schemeClr val="bg1"/>
                </a:solidFill>
              </a:rPr>
              <a:t>He became King at age </a:t>
            </a:r>
            <a:r>
              <a:rPr lang="en-US" altLang="fr-FR" sz="3600" dirty="0" smtClean="0">
                <a:solidFill>
                  <a:srgbClr val="FFFF00"/>
                </a:solidFill>
              </a:rPr>
              <a:t>5</a:t>
            </a:r>
            <a:r>
              <a:rPr lang="en-US" altLang="fr-FR" sz="3600" dirty="0" smtClean="0">
                <a:solidFill>
                  <a:schemeClr val="bg1"/>
                </a:solidFill>
              </a:rPr>
              <a:t>  in 1715</a:t>
            </a:r>
            <a:r>
              <a:rPr lang="en-US" altLang="fr-FR" sz="4000" dirty="0" smtClean="0">
                <a:solidFill>
                  <a:srgbClr val="FFFFFF"/>
                </a:solidFill>
                <a:latin typeface="Goudy Old Style" charset="0"/>
              </a:rPr>
              <a:t/>
            </a:r>
            <a:br>
              <a:rPr lang="en-US" altLang="fr-FR" sz="4000" dirty="0" smtClean="0">
                <a:solidFill>
                  <a:srgbClr val="FFFFFF"/>
                </a:solidFill>
                <a:latin typeface="Goudy Old Style" charset="0"/>
              </a:rPr>
            </a:br>
            <a:r>
              <a:rPr lang="en-US" altLang="fr-FR" sz="3600" dirty="0" smtClean="0">
                <a:solidFill>
                  <a:srgbClr val="FFFFFF"/>
                </a:solidFill>
                <a:latin typeface="Goudy Old Style" charset="0"/>
              </a:rPr>
              <a:t>The </a:t>
            </a:r>
            <a:r>
              <a:rPr lang="en-US" altLang="fr-FR" sz="3600" dirty="0">
                <a:solidFill>
                  <a:srgbClr val="FFFFFF"/>
                </a:solidFill>
                <a:latin typeface="Goudy Old Style" charset="0"/>
              </a:rPr>
              <a:t>child king Louis XV </a:t>
            </a:r>
            <a:r>
              <a:rPr lang="en-US" altLang="fr-FR" sz="3600" dirty="0">
                <a:solidFill>
                  <a:srgbClr val="FFFF00"/>
                </a:solidFill>
                <a:latin typeface="Goudy Old Style" charset="0"/>
              </a:rPr>
              <a:t>did not rule</a:t>
            </a:r>
            <a:r>
              <a:rPr lang="en-US" altLang="fr-FR" sz="3600" dirty="0">
                <a:solidFill>
                  <a:srgbClr val="FFFFFF"/>
                </a:solidFill>
                <a:latin typeface="Goudy Old Style" charset="0"/>
              </a:rPr>
              <a:t>—the </a:t>
            </a:r>
            <a:r>
              <a:rPr lang="en-US" altLang="fr-FR" sz="3600" dirty="0">
                <a:solidFill>
                  <a:srgbClr val="008000"/>
                </a:solidFill>
                <a:latin typeface="Goudy Old Style" charset="0"/>
              </a:rPr>
              <a:t>government</a:t>
            </a:r>
            <a:r>
              <a:rPr lang="en-US" altLang="fr-FR" sz="3600" dirty="0">
                <a:solidFill>
                  <a:srgbClr val="FFFFFF"/>
                </a:solidFill>
                <a:latin typeface="Goudy Old Style" charset="0"/>
              </a:rPr>
              <a:t> was controlled by Cardinal </a:t>
            </a:r>
            <a:r>
              <a:rPr lang="en-US" altLang="fr-FR" sz="3600" dirty="0" err="1">
                <a:solidFill>
                  <a:srgbClr val="FFFFFF"/>
                </a:solidFill>
                <a:latin typeface="Goudy Old Style" charset="0"/>
              </a:rPr>
              <a:t>Fleury</a:t>
            </a:r>
            <a:r>
              <a:rPr lang="en-US" altLang="fr-FR" sz="3600" dirty="0">
                <a:solidFill>
                  <a:srgbClr val="FFFFFF"/>
                </a:solidFill>
                <a:latin typeface="Goudy Old Style" charset="0"/>
              </a:rPr>
              <a:t> and the Duke of Orleans, a cousin of the young king</a:t>
            </a:r>
            <a:r>
              <a:rPr lang="en-US" altLang="fr-FR" sz="3600" dirty="0">
                <a:solidFill>
                  <a:srgbClr val="FFFFFF"/>
                </a:solidFill>
              </a:rPr>
              <a:t>.  </a:t>
            </a:r>
          </a:p>
        </p:txBody>
      </p:sp>
      <p:pic>
        <p:nvPicPr>
          <p:cNvPr id="4" name="Picture 5" descr="rigaud_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332" y="351403"/>
            <a:ext cx="3285063" cy="603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143000" y="0"/>
            <a:ext cx="3143250" cy="6858000"/>
          </a:xfrm>
        </p:spPr>
        <p:txBody>
          <a:bodyPr>
            <a:normAutofit/>
          </a:bodyPr>
          <a:lstStyle/>
          <a:p>
            <a:r>
              <a:rPr lang="en-US" altLang="fr-FR" sz="3200" dirty="0">
                <a:solidFill>
                  <a:srgbClr val="FFFFFF"/>
                </a:solidFill>
                <a:latin typeface="Goudy Old Style" charset="0"/>
              </a:rPr>
              <a:t>As Louis XV came of age, he turned out to be a </a:t>
            </a:r>
            <a:r>
              <a:rPr lang="en-US" altLang="fr-FR" sz="3200" dirty="0">
                <a:solidFill>
                  <a:srgbClr val="FFFF00"/>
                </a:solidFill>
                <a:latin typeface="Goudy Old Style" charset="0"/>
              </a:rPr>
              <a:t>spoiled</a:t>
            </a:r>
            <a:r>
              <a:rPr lang="en-US" altLang="fr-FR" sz="3200" dirty="0">
                <a:solidFill>
                  <a:srgbClr val="FFFFFF"/>
                </a:solidFill>
                <a:latin typeface="Goudy Old Style" charset="0"/>
              </a:rPr>
              <a:t>, </a:t>
            </a:r>
            <a:r>
              <a:rPr lang="en-US" altLang="fr-FR" sz="3200" dirty="0">
                <a:solidFill>
                  <a:srgbClr val="FFFF00"/>
                </a:solidFill>
                <a:latin typeface="Goudy Old Style" charset="0"/>
              </a:rPr>
              <a:t>handsome</a:t>
            </a:r>
            <a:r>
              <a:rPr lang="en-US" altLang="fr-FR" sz="3200" dirty="0">
                <a:solidFill>
                  <a:srgbClr val="FFFFFF"/>
                </a:solidFill>
                <a:latin typeface="Goudy Old Style" charset="0"/>
              </a:rPr>
              <a:t>, pleasure loving man.  He would not be the king his grandfather, Louis XIV was.</a:t>
            </a:r>
          </a:p>
        </p:txBody>
      </p:sp>
      <p:pic>
        <p:nvPicPr>
          <p:cNvPr id="9221" name="Picture 5" descr="louis15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09600"/>
            <a:ext cx="36576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96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37358"/>
            <a:ext cx="4465588" cy="1143000"/>
          </a:xfrm>
        </p:spPr>
        <p:txBody>
          <a:bodyPr/>
          <a:lstStyle/>
          <a:p>
            <a:r>
              <a:rPr lang="en-US" altLang="fr-FR" b="1" dirty="0" smtClean="0">
                <a:solidFill>
                  <a:srgbClr val="E0A208"/>
                </a:solidFill>
              </a:rPr>
              <a:t>Louis XV</a:t>
            </a:r>
            <a:endParaRPr lang="en-US" altLang="fr-FR" b="1" dirty="0">
              <a:solidFill>
                <a:srgbClr val="E0A208"/>
              </a:solidFill>
            </a:endParaRPr>
          </a:p>
        </p:txBody>
      </p:sp>
      <p:sp>
        <p:nvSpPr>
          <p:cNvPr id="8195" name="Content Placeholder 2"/>
          <p:cNvSpPr>
            <a:spLocks noGrp="1"/>
          </p:cNvSpPr>
          <p:nvPr>
            <p:ph sz="quarter" idx="1"/>
          </p:nvPr>
        </p:nvSpPr>
        <p:spPr>
          <a:xfrm>
            <a:off x="457200" y="1259923"/>
            <a:ext cx="5798190" cy="4876800"/>
          </a:xfrm>
        </p:spPr>
        <p:txBody>
          <a:bodyPr>
            <a:normAutofit/>
          </a:bodyPr>
          <a:lstStyle/>
          <a:p>
            <a:r>
              <a:rPr lang="en-US" altLang="fr-FR" dirty="0" smtClean="0">
                <a:solidFill>
                  <a:schemeClr val="bg1"/>
                </a:solidFill>
              </a:rPr>
              <a:t>Had </a:t>
            </a:r>
            <a:r>
              <a:rPr lang="en-US" altLang="fr-FR" dirty="0">
                <a:solidFill>
                  <a:schemeClr val="bg1"/>
                </a:solidFill>
              </a:rPr>
              <a:t>regents until 1726</a:t>
            </a:r>
          </a:p>
          <a:p>
            <a:r>
              <a:rPr lang="en-US" altLang="fr-FR" dirty="0">
                <a:solidFill>
                  <a:schemeClr val="bg1"/>
                </a:solidFill>
              </a:rPr>
              <a:t>Seen as </a:t>
            </a:r>
            <a:r>
              <a:rPr lang="en-US" altLang="fr-FR" dirty="0">
                <a:solidFill>
                  <a:srgbClr val="FFFF00"/>
                </a:solidFill>
              </a:rPr>
              <a:t>lazy</a:t>
            </a:r>
            <a:r>
              <a:rPr lang="en-US" altLang="fr-FR" dirty="0">
                <a:solidFill>
                  <a:schemeClr val="bg1"/>
                </a:solidFill>
              </a:rPr>
              <a:t> and </a:t>
            </a:r>
            <a:r>
              <a:rPr lang="en-US" altLang="fr-FR" dirty="0">
                <a:solidFill>
                  <a:srgbClr val="FFFF00"/>
                </a:solidFill>
              </a:rPr>
              <a:t>frivolous</a:t>
            </a:r>
          </a:p>
          <a:p>
            <a:r>
              <a:rPr lang="en-US" altLang="fr-FR" dirty="0">
                <a:solidFill>
                  <a:srgbClr val="FFFF00"/>
                </a:solidFill>
              </a:rPr>
              <a:t>Spent $</a:t>
            </a:r>
            <a:r>
              <a:rPr lang="en-US" altLang="fr-FR" dirty="0">
                <a:solidFill>
                  <a:schemeClr val="bg1"/>
                </a:solidFill>
              </a:rPr>
              <a:t> on court life and wars, </a:t>
            </a:r>
            <a:r>
              <a:rPr lang="en-US" altLang="fr-FR" dirty="0">
                <a:solidFill>
                  <a:srgbClr val="FF0000"/>
                </a:solidFill>
              </a:rPr>
              <a:t>increased the national debt</a:t>
            </a:r>
          </a:p>
          <a:p>
            <a:r>
              <a:rPr lang="en-US" altLang="fr-FR" dirty="0" smtClean="0">
                <a:solidFill>
                  <a:schemeClr val="bg1"/>
                </a:solidFill>
              </a:rPr>
              <a:t>Attempts </a:t>
            </a:r>
            <a:r>
              <a:rPr lang="en-US" altLang="fr-FR" dirty="0">
                <a:solidFill>
                  <a:schemeClr val="bg1"/>
                </a:solidFill>
              </a:rPr>
              <a:t>at </a:t>
            </a:r>
            <a:r>
              <a:rPr lang="en-US" altLang="fr-FR" dirty="0">
                <a:solidFill>
                  <a:srgbClr val="FFFF00"/>
                </a:solidFill>
              </a:rPr>
              <a:t>tax reform </a:t>
            </a:r>
            <a:r>
              <a:rPr lang="en-US" altLang="fr-FR" dirty="0">
                <a:solidFill>
                  <a:schemeClr val="bg1"/>
                </a:solidFill>
              </a:rPr>
              <a:t>were squashed by nobles </a:t>
            </a:r>
            <a:endParaRPr lang="en-US" altLang="fr-FR" dirty="0" smtClean="0">
              <a:solidFill>
                <a:schemeClr val="bg1"/>
              </a:solidFill>
            </a:endParaRPr>
          </a:p>
          <a:p>
            <a:r>
              <a:rPr lang="en-US" altLang="fr-FR" dirty="0" smtClean="0">
                <a:solidFill>
                  <a:schemeClr val="bg1"/>
                </a:solidFill>
              </a:rPr>
              <a:t>Renewed </a:t>
            </a:r>
            <a:r>
              <a:rPr lang="en-US" altLang="fr-FR" dirty="0">
                <a:solidFill>
                  <a:schemeClr val="bg1"/>
                </a:solidFill>
              </a:rPr>
              <a:t>the </a:t>
            </a:r>
            <a:r>
              <a:rPr lang="en-US" altLang="fr-FR" dirty="0" smtClean="0">
                <a:solidFill>
                  <a:schemeClr val="bg1"/>
                </a:solidFill>
              </a:rPr>
              <a:t>authority of </a:t>
            </a:r>
            <a:r>
              <a:rPr lang="en-US" altLang="fr-FR" dirty="0">
                <a:solidFill>
                  <a:schemeClr val="bg1"/>
                </a:solidFill>
              </a:rPr>
              <a:t>the </a:t>
            </a:r>
            <a:r>
              <a:rPr lang="en-US" altLang="fr-FR" i="1" dirty="0" err="1">
                <a:solidFill>
                  <a:srgbClr val="FFFF00"/>
                </a:solidFill>
              </a:rPr>
              <a:t>parlements</a:t>
            </a:r>
            <a:r>
              <a:rPr lang="en-US" altLang="fr-FR" dirty="0" smtClean="0">
                <a:solidFill>
                  <a:schemeClr val="bg1"/>
                </a:solidFill>
              </a:rPr>
              <a:t>…mistake??</a:t>
            </a:r>
            <a:endParaRPr lang="en-US" altLang="fr-FR" dirty="0">
              <a:solidFill>
                <a:schemeClr val="bg1"/>
              </a:solidFill>
            </a:endParaRPr>
          </a:p>
          <a:p>
            <a:endParaRPr lang="en-US" altLang="fr-FR" dirty="0"/>
          </a:p>
        </p:txBody>
      </p:sp>
      <p:pic>
        <p:nvPicPr>
          <p:cNvPr id="5" name="Picture 5" descr="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901" y="486076"/>
            <a:ext cx="2789611" cy="601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72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5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5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fade">
                                      <p:cBhvr>
                                        <p:cTn id="27"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1026"/>
          <p:cNvSpPr>
            <a:spLocks noGrp="1" noChangeArrowheads="1"/>
          </p:cNvSpPr>
          <p:nvPr>
            <p:ph type="body" sz="half" idx="1"/>
          </p:nvPr>
        </p:nvSpPr>
        <p:spPr>
          <a:xfrm>
            <a:off x="55418" y="1972119"/>
            <a:ext cx="4572000" cy="6244567"/>
          </a:xfrm>
        </p:spPr>
        <p:txBody>
          <a:bodyPr>
            <a:normAutofit/>
          </a:bodyPr>
          <a:lstStyle/>
          <a:p>
            <a:pPr marL="0" indent="0" eaLnBrk="1" hangingPunct="1">
              <a:buNone/>
              <a:defRPr/>
            </a:pPr>
            <a:endParaRPr lang="en-US" sz="2400" dirty="0">
              <a:solidFill>
                <a:schemeClr val="bg1"/>
              </a:solidFill>
            </a:endParaRPr>
          </a:p>
          <a:p>
            <a:pPr eaLnBrk="1" hangingPunct="1">
              <a:defRPr/>
            </a:pPr>
            <a:r>
              <a:rPr lang="en-US" sz="2400" dirty="0">
                <a:solidFill>
                  <a:schemeClr val="bg1"/>
                </a:solidFill>
              </a:rPr>
              <a:t>War fought in </a:t>
            </a:r>
            <a:r>
              <a:rPr lang="en-US" sz="2400" dirty="0">
                <a:solidFill>
                  <a:srgbClr val="FFFF00"/>
                </a:solidFill>
              </a:rPr>
              <a:t>Europe</a:t>
            </a:r>
            <a:r>
              <a:rPr lang="en-US" sz="2400" dirty="0">
                <a:solidFill>
                  <a:schemeClr val="bg1"/>
                </a:solidFill>
              </a:rPr>
              <a:t>, </a:t>
            </a:r>
            <a:r>
              <a:rPr lang="en-US" sz="2400" dirty="0">
                <a:solidFill>
                  <a:srgbClr val="FFFF00"/>
                </a:solidFill>
              </a:rPr>
              <a:t>India</a:t>
            </a:r>
            <a:r>
              <a:rPr lang="en-US" sz="2400" dirty="0">
                <a:solidFill>
                  <a:schemeClr val="bg1"/>
                </a:solidFill>
              </a:rPr>
              <a:t>, </a:t>
            </a:r>
            <a:r>
              <a:rPr lang="en-US" sz="2400" dirty="0">
                <a:solidFill>
                  <a:srgbClr val="FFFF00"/>
                </a:solidFill>
              </a:rPr>
              <a:t>North</a:t>
            </a:r>
            <a:r>
              <a:rPr lang="en-US" sz="2400" dirty="0">
                <a:solidFill>
                  <a:schemeClr val="bg1"/>
                </a:solidFill>
              </a:rPr>
              <a:t> </a:t>
            </a:r>
            <a:r>
              <a:rPr lang="en-US" sz="2400" dirty="0">
                <a:solidFill>
                  <a:srgbClr val="FFFF00"/>
                </a:solidFill>
              </a:rPr>
              <a:t>America</a:t>
            </a:r>
          </a:p>
          <a:p>
            <a:pPr eaLnBrk="1" hangingPunct="1">
              <a:defRPr/>
            </a:pPr>
            <a:r>
              <a:rPr lang="en-US" sz="2400" dirty="0">
                <a:solidFill>
                  <a:schemeClr val="bg1"/>
                </a:solidFill>
              </a:rPr>
              <a:t>France ends up </a:t>
            </a:r>
            <a:r>
              <a:rPr lang="en-US" sz="2400" dirty="0">
                <a:solidFill>
                  <a:srgbClr val="FF0000"/>
                </a:solidFill>
              </a:rPr>
              <a:t>losing</a:t>
            </a:r>
            <a:r>
              <a:rPr lang="en-US" sz="2400" dirty="0">
                <a:solidFill>
                  <a:schemeClr val="bg1"/>
                </a:solidFill>
              </a:rPr>
              <a:t> some of its </a:t>
            </a:r>
            <a:r>
              <a:rPr lang="en-US" sz="2400" dirty="0">
                <a:solidFill>
                  <a:srgbClr val="FF0000"/>
                </a:solidFill>
              </a:rPr>
              <a:t>colonial possessions</a:t>
            </a:r>
          </a:p>
          <a:p>
            <a:pPr eaLnBrk="1" hangingPunct="1">
              <a:defRPr/>
            </a:pPr>
            <a:r>
              <a:rPr lang="en-US" sz="2400" dirty="0">
                <a:solidFill>
                  <a:srgbClr val="FF0000"/>
                </a:solidFill>
              </a:rPr>
              <a:t>Increases</a:t>
            </a:r>
            <a:r>
              <a:rPr lang="en-US" sz="2400" dirty="0">
                <a:solidFill>
                  <a:schemeClr val="bg1"/>
                </a:solidFill>
              </a:rPr>
              <a:t> French national </a:t>
            </a:r>
            <a:r>
              <a:rPr lang="en-US" sz="2400" dirty="0">
                <a:solidFill>
                  <a:srgbClr val="FF0000"/>
                </a:solidFill>
              </a:rPr>
              <a:t>debt</a:t>
            </a:r>
          </a:p>
        </p:txBody>
      </p:sp>
      <p:sp>
        <p:nvSpPr>
          <p:cNvPr id="153603" name="Rectangle 1027"/>
          <p:cNvSpPr>
            <a:spLocks noGrp="1" noChangeArrowheads="1"/>
          </p:cNvSpPr>
          <p:nvPr>
            <p:ph type="title"/>
          </p:nvPr>
        </p:nvSpPr>
        <p:spPr/>
        <p:txBody>
          <a:bodyPr/>
          <a:lstStyle/>
          <a:p>
            <a:pPr eaLnBrk="1" hangingPunct="1"/>
            <a:r>
              <a:rPr lang="en-US" altLang="fr-FR" b="1" dirty="0">
                <a:solidFill>
                  <a:schemeClr val="bg1"/>
                </a:solidFill>
              </a:rPr>
              <a:t>The Seven Years</a:t>
            </a:r>
            <a:r>
              <a:rPr lang="ja-JP" altLang="en-US" b="1" dirty="0">
                <a:solidFill>
                  <a:schemeClr val="bg1"/>
                </a:solidFill>
                <a:latin typeface="Arial" charset="0"/>
              </a:rPr>
              <a:t>’</a:t>
            </a:r>
            <a:r>
              <a:rPr lang="en-US" altLang="ja-JP" b="1" dirty="0">
                <a:solidFill>
                  <a:schemeClr val="bg1"/>
                </a:solidFill>
              </a:rPr>
              <a:t> War</a:t>
            </a:r>
            <a:endParaRPr lang="en-US" altLang="fr-FR" b="1" dirty="0">
              <a:solidFill>
                <a:schemeClr val="bg1"/>
              </a:solidFill>
            </a:endParaRPr>
          </a:p>
        </p:txBody>
      </p:sp>
      <p:pic>
        <p:nvPicPr>
          <p:cNvPr id="12293" name="Picture 1033" descr="S:\Publishing\powerpoint\World history\ZP922\pix\fort st. phi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652" y="1752600"/>
            <a:ext cx="32575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93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0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0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36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9065" y="1683319"/>
            <a:ext cx="4589913" cy="3052013"/>
          </a:xfrm>
        </p:spPr>
        <p:txBody>
          <a:bodyPr/>
          <a:lstStyle/>
          <a:p>
            <a:pPr>
              <a:tabLst>
                <a:tab pos="1143000" algn="l"/>
              </a:tabLst>
            </a:pPr>
            <a:r>
              <a:rPr lang="en-US" altLang="fr-FR" b="1" dirty="0">
                <a:solidFill>
                  <a:schemeClr val="bg1"/>
                </a:solidFill>
              </a:rPr>
              <a:t>LOUIS </a:t>
            </a:r>
            <a:r>
              <a:rPr lang="en-US" altLang="fr-FR" b="1" dirty="0" smtClean="0">
                <a:solidFill>
                  <a:schemeClr val="accent6">
                    <a:lumMod val="60000"/>
                    <a:lumOff val="40000"/>
                  </a:schemeClr>
                </a:solidFill>
              </a:rPr>
              <a:t>XVI</a:t>
            </a:r>
            <a:r>
              <a:rPr lang="en-US" altLang="fr-FR" b="1" dirty="0">
                <a:solidFill>
                  <a:schemeClr val="bg1"/>
                </a:solidFill>
              </a:rPr>
              <a:t/>
            </a:r>
            <a:br>
              <a:rPr lang="en-US" altLang="fr-FR" b="1" dirty="0">
                <a:solidFill>
                  <a:schemeClr val="bg1"/>
                </a:solidFill>
              </a:rPr>
            </a:br>
            <a:r>
              <a:rPr lang="en-US" altLang="fr-FR" b="1" dirty="0" smtClean="0">
                <a:solidFill>
                  <a:schemeClr val="bg1"/>
                </a:solidFill>
              </a:rPr>
              <a:t>1754-1793</a:t>
            </a:r>
            <a:endParaRPr lang="en-US" altLang="fr-FR" b="1" dirty="0">
              <a:solidFill>
                <a:schemeClr val="bg1"/>
              </a:solidFill>
            </a:endParaRPr>
          </a:p>
        </p:txBody>
      </p:sp>
      <p:pic>
        <p:nvPicPr>
          <p:cNvPr id="12293" name="lully.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78617" y="5632133"/>
            <a:ext cx="20574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5"/>
          <a:stretch>
            <a:fillRect/>
          </a:stretch>
        </p:blipFill>
        <p:spPr>
          <a:xfrm>
            <a:off x="4090555" y="150091"/>
            <a:ext cx="4648200" cy="6502400"/>
          </a:xfrm>
          <a:prstGeom prst="rect">
            <a:avLst/>
          </a:prstGeom>
        </p:spPr>
      </p:pic>
    </p:spTree>
    <p:extLst>
      <p:ext uri="{BB962C8B-B14F-4D97-AF65-F5344CB8AC3E}">
        <p14:creationId xmlns:p14="http://schemas.microsoft.com/office/powerpoint/2010/main" val="1092771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29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18">
                <p:cTn id="11" repeatCount="10000" fill="hold" display="0">
                  <p:stCondLst>
                    <p:cond delay="indefinite"/>
                  </p:stCondLst>
                  <p:endCondLst>
                    <p:cond evt="onPrev" delay="0">
                      <p:tgtEl>
                        <p:sldTgt/>
                      </p:tgtEl>
                    </p:cond>
                    <p:cond evt="onStopAudio" delay="0">
                      <p:tgtEl>
                        <p:sldTgt/>
                      </p:tgtEl>
                    </p:cond>
                  </p:endCondLst>
                </p:cTn>
                <p:tgtEl>
                  <p:spTgt spid="12293"/>
                </p:tgtEl>
              </p:cMediaNode>
            </p:audio>
          </p:childTnLst>
        </p:cTn>
      </p:par>
    </p:tnLst>
    <p:bldLst>
      <p:bldP spid="1229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ctr">
              <a:defRPr/>
            </a:pPr>
            <a:r>
              <a:rPr lang="en-US" dirty="0" smtClean="0">
                <a:solidFill>
                  <a:schemeClr val="bg1"/>
                </a:solidFill>
                <a:ea typeface="+mj-ea"/>
              </a:rPr>
              <a:t>Government under the Old Regime:</a:t>
            </a:r>
            <a:br>
              <a:rPr lang="en-US" dirty="0" smtClean="0">
                <a:solidFill>
                  <a:schemeClr val="bg1"/>
                </a:solidFill>
                <a:ea typeface="+mj-ea"/>
              </a:rPr>
            </a:br>
            <a:r>
              <a:rPr lang="en-US" dirty="0" smtClean="0">
                <a:solidFill>
                  <a:schemeClr val="bg1"/>
                </a:solidFill>
                <a:ea typeface="+mj-ea"/>
              </a:rPr>
              <a:t>The Divine Right of Kings</a:t>
            </a:r>
          </a:p>
        </p:txBody>
      </p:sp>
      <p:sp>
        <p:nvSpPr>
          <p:cNvPr id="21506" name="Content Placeholder 2"/>
          <p:cNvSpPr>
            <a:spLocks noGrp="1"/>
          </p:cNvSpPr>
          <p:nvPr>
            <p:ph idx="1"/>
          </p:nvPr>
        </p:nvSpPr>
        <p:spPr>
          <a:xfrm>
            <a:off x="269068" y="1828802"/>
            <a:ext cx="6172200" cy="4525963"/>
          </a:xfrm>
        </p:spPr>
        <p:txBody>
          <a:bodyPr>
            <a:normAutofit fontScale="92500" lnSpcReduction="20000"/>
          </a:bodyPr>
          <a:lstStyle/>
          <a:p>
            <a:pPr marL="0" indent="0" eaLnBrk="1" hangingPunct="1">
              <a:buNone/>
            </a:pPr>
            <a:r>
              <a:rPr lang="en-US" altLang="fr-FR" dirty="0">
                <a:solidFill>
                  <a:schemeClr val="bg1"/>
                </a:solidFill>
                <a:ea typeface="ＭＳ Ｐゴシック" charset="-128"/>
              </a:rPr>
              <a:t>Monarch ruled by </a:t>
            </a:r>
            <a:r>
              <a:rPr lang="en-US" altLang="fr-FR" b="1" dirty="0">
                <a:solidFill>
                  <a:schemeClr val="bg1"/>
                </a:solidFill>
                <a:ea typeface="ＭＳ Ｐゴシック" charset="-128"/>
              </a:rPr>
              <a:t>divine right</a:t>
            </a:r>
            <a:endParaRPr lang="en-US" altLang="fr-FR" dirty="0">
              <a:solidFill>
                <a:schemeClr val="bg1"/>
              </a:solidFill>
              <a:ea typeface="ＭＳ Ｐゴシック" charset="-128"/>
            </a:endParaRPr>
          </a:p>
          <a:p>
            <a:pPr lvl="1" eaLnBrk="1" hangingPunct="1"/>
            <a:r>
              <a:rPr lang="en-US" altLang="fr-FR" dirty="0">
                <a:solidFill>
                  <a:srgbClr val="008000"/>
                </a:solidFill>
                <a:ea typeface="ＭＳ Ｐゴシック" charset="-128"/>
              </a:rPr>
              <a:t>God</a:t>
            </a:r>
            <a:r>
              <a:rPr lang="en-US" altLang="fr-FR" dirty="0">
                <a:solidFill>
                  <a:schemeClr val="bg1"/>
                </a:solidFill>
                <a:ea typeface="ＭＳ Ｐゴシック" charset="-128"/>
              </a:rPr>
              <a:t> put the world in motion</a:t>
            </a:r>
          </a:p>
          <a:p>
            <a:pPr lvl="1" eaLnBrk="1" hangingPunct="1"/>
            <a:r>
              <a:rPr lang="en-US" altLang="fr-FR" dirty="0">
                <a:solidFill>
                  <a:srgbClr val="008000"/>
                </a:solidFill>
                <a:ea typeface="ＭＳ Ｐゴシック" charset="-128"/>
              </a:rPr>
              <a:t>God</a:t>
            </a:r>
            <a:r>
              <a:rPr lang="en-US" altLang="fr-FR" dirty="0">
                <a:solidFill>
                  <a:schemeClr val="bg1"/>
                </a:solidFill>
                <a:ea typeface="ＭＳ Ｐゴシック" charset="-128"/>
              </a:rPr>
              <a:t> put some people in positions of power</a:t>
            </a:r>
          </a:p>
          <a:p>
            <a:pPr lvl="1" eaLnBrk="1" hangingPunct="1"/>
            <a:r>
              <a:rPr lang="en-US" altLang="fr-FR" dirty="0">
                <a:solidFill>
                  <a:schemeClr val="bg1"/>
                </a:solidFill>
                <a:ea typeface="ＭＳ Ｐゴシック" charset="-128"/>
              </a:rPr>
              <a:t>Power is given by </a:t>
            </a:r>
            <a:r>
              <a:rPr lang="en-US" altLang="fr-FR" dirty="0">
                <a:solidFill>
                  <a:srgbClr val="008000"/>
                </a:solidFill>
                <a:ea typeface="ＭＳ Ｐゴシック" charset="-128"/>
              </a:rPr>
              <a:t>God</a:t>
            </a:r>
          </a:p>
          <a:p>
            <a:pPr lvl="1" eaLnBrk="1" hangingPunct="1"/>
            <a:r>
              <a:rPr lang="en-US" altLang="fr-FR" dirty="0">
                <a:solidFill>
                  <a:schemeClr val="bg1"/>
                </a:solidFill>
                <a:ea typeface="ＭＳ Ｐゴシック" charset="-128"/>
              </a:rPr>
              <a:t>No one can question </a:t>
            </a:r>
            <a:r>
              <a:rPr lang="en-US" altLang="fr-FR" dirty="0">
                <a:solidFill>
                  <a:srgbClr val="008000"/>
                </a:solidFill>
                <a:ea typeface="ＭＳ Ｐゴシック" charset="-128"/>
              </a:rPr>
              <a:t>God</a:t>
            </a:r>
          </a:p>
          <a:p>
            <a:pPr lvl="1" eaLnBrk="1" hangingPunct="1"/>
            <a:r>
              <a:rPr lang="en-US" altLang="fr-FR" dirty="0">
                <a:solidFill>
                  <a:schemeClr val="bg1"/>
                </a:solidFill>
                <a:ea typeface="ＭＳ Ｐゴシック" charset="-128"/>
              </a:rPr>
              <a:t>No one can question someone put in power by </a:t>
            </a:r>
            <a:r>
              <a:rPr lang="en-US" altLang="fr-FR" dirty="0">
                <a:solidFill>
                  <a:srgbClr val="008000"/>
                </a:solidFill>
                <a:ea typeface="ＭＳ Ｐゴシック" charset="-128"/>
              </a:rPr>
              <a:t>God</a:t>
            </a:r>
          </a:p>
          <a:p>
            <a:pPr lvl="1" eaLnBrk="1" hangingPunct="1"/>
            <a:r>
              <a:rPr lang="en-US" altLang="fr-FR" dirty="0">
                <a:solidFill>
                  <a:schemeClr val="bg1"/>
                </a:solidFill>
                <a:ea typeface="ＭＳ Ｐゴシック" charset="-128"/>
              </a:rPr>
              <a:t>Questioning the monarchy was blasphemy because it meant questioning </a:t>
            </a:r>
            <a:r>
              <a:rPr lang="en-US" altLang="fr-FR" dirty="0">
                <a:solidFill>
                  <a:srgbClr val="008000"/>
                </a:solidFill>
                <a:ea typeface="ＭＳ Ｐゴシック" charset="-128"/>
              </a:rPr>
              <a:t>God</a:t>
            </a:r>
          </a:p>
        </p:txBody>
      </p:sp>
      <p:pic>
        <p:nvPicPr>
          <p:cNvPr id="3" name="Picture 2"/>
          <p:cNvPicPr>
            <a:picLocks noChangeAspect="1"/>
          </p:cNvPicPr>
          <p:nvPr/>
        </p:nvPicPr>
        <p:blipFill>
          <a:blip r:embed="rId2"/>
          <a:stretch>
            <a:fillRect/>
          </a:stretch>
        </p:blipFill>
        <p:spPr>
          <a:xfrm>
            <a:off x="6107941" y="1938561"/>
            <a:ext cx="2847927" cy="3805315"/>
          </a:xfrm>
          <a:prstGeom prst="rect">
            <a:avLst/>
          </a:prstGeom>
        </p:spPr>
      </p:pic>
    </p:spTree>
    <p:extLst>
      <p:ext uri="{BB962C8B-B14F-4D97-AF65-F5344CB8AC3E}">
        <p14:creationId xmlns:p14="http://schemas.microsoft.com/office/powerpoint/2010/main" val="24922714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2"/>
          <p:cNvSpPr>
            <a:spLocks noGrp="1"/>
          </p:cNvSpPr>
          <p:nvPr>
            <p:ph sz="half" idx="1"/>
          </p:nvPr>
        </p:nvSpPr>
        <p:spPr>
          <a:xfrm>
            <a:off x="3602759" y="854074"/>
            <a:ext cx="5111750" cy="5853113"/>
          </a:xfrm>
        </p:spPr>
        <p:txBody>
          <a:bodyPr/>
          <a:lstStyle/>
          <a:p>
            <a:r>
              <a:rPr lang="en-US" altLang="fr-FR" sz="3600" dirty="0" smtClean="0">
                <a:solidFill>
                  <a:schemeClr val="bg1"/>
                </a:solidFill>
              </a:rPr>
              <a:t>Born </a:t>
            </a:r>
            <a:r>
              <a:rPr lang="en-US" altLang="fr-FR" sz="3600" dirty="0">
                <a:solidFill>
                  <a:schemeClr val="bg1"/>
                </a:solidFill>
              </a:rPr>
              <a:t>the oldest of Eight Children.</a:t>
            </a:r>
          </a:p>
          <a:p>
            <a:r>
              <a:rPr lang="en-US" altLang="fr-FR" sz="3600" dirty="0" smtClean="0">
                <a:solidFill>
                  <a:schemeClr val="bg1"/>
                </a:solidFill>
              </a:rPr>
              <a:t>At </a:t>
            </a:r>
            <a:r>
              <a:rPr lang="en-US" altLang="fr-FR" sz="3600" dirty="0">
                <a:solidFill>
                  <a:srgbClr val="FFFF00"/>
                </a:solidFill>
              </a:rPr>
              <a:t>11</a:t>
            </a:r>
            <a:r>
              <a:rPr lang="en-US" altLang="fr-FR" sz="3600" dirty="0">
                <a:solidFill>
                  <a:schemeClr val="bg1"/>
                </a:solidFill>
              </a:rPr>
              <a:t> </a:t>
            </a:r>
            <a:r>
              <a:rPr lang="en-US" altLang="fr-FR" sz="3600" dirty="0" smtClean="0">
                <a:solidFill>
                  <a:schemeClr val="bg1"/>
                </a:solidFill>
              </a:rPr>
              <a:t>, after </a:t>
            </a:r>
            <a:r>
              <a:rPr lang="en-US" altLang="fr-FR" sz="3600" dirty="0">
                <a:solidFill>
                  <a:schemeClr val="bg1"/>
                </a:solidFill>
              </a:rPr>
              <a:t>his father died </a:t>
            </a:r>
            <a:r>
              <a:rPr lang="en-US" altLang="fr-FR" sz="3600" dirty="0" smtClean="0">
                <a:solidFill>
                  <a:schemeClr val="bg1"/>
                </a:solidFill>
              </a:rPr>
              <a:t>he became heir </a:t>
            </a:r>
            <a:r>
              <a:rPr lang="en-US" altLang="fr-FR" sz="3600" dirty="0">
                <a:solidFill>
                  <a:schemeClr val="bg1"/>
                </a:solidFill>
              </a:rPr>
              <a:t>to the throne </a:t>
            </a:r>
            <a:r>
              <a:rPr lang="en-US" altLang="fr-FR" sz="3600" dirty="0" smtClean="0">
                <a:solidFill>
                  <a:schemeClr val="bg1"/>
                </a:solidFill>
              </a:rPr>
              <a:t>which </a:t>
            </a:r>
            <a:r>
              <a:rPr lang="en-US" altLang="fr-FR" sz="3600" dirty="0">
                <a:solidFill>
                  <a:schemeClr val="bg1"/>
                </a:solidFill>
              </a:rPr>
              <a:t>his grandfather </a:t>
            </a:r>
            <a:r>
              <a:rPr lang="en-US" altLang="fr-FR" sz="3600" dirty="0">
                <a:solidFill>
                  <a:srgbClr val="FF0000"/>
                </a:solidFill>
              </a:rPr>
              <a:t>poorly prepared him for</a:t>
            </a:r>
            <a:r>
              <a:rPr lang="en-US" altLang="fr-FR" sz="3600" dirty="0">
                <a:solidFill>
                  <a:schemeClr val="bg1"/>
                </a:solidFill>
              </a:rPr>
              <a:t>. </a:t>
            </a:r>
          </a:p>
          <a:p>
            <a:endParaRPr lang="en-US" altLang="fr-FR" dirty="0"/>
          </a:p>
        </p:txBody>
      </p:sp>
      <p:pic>
        <p:nvPicPr>
          <p:cNvPr id="2" name="Image 1"/>
          <p:cNvPicPr>
            <a:picLocks noChangeAspect="1"/>
          </p:cNvPicPr>
          <p:nvPr/>
        </p:nvPicPr>
        <p:blipFill>
          <a:blip r:embed="rId3"/>
          <a:stretch>
            <a:fillRect/>
          </a:stretch>
        </p:blipFill>
        <p:spPr>
          <a:xfrm>
            <a:off x="330200" y="854074"/>
            <a:ext cx="2997200" cy="3898900"/>
          </a:xfrm>
          <a:prstGeom prst="rect">
            <a:avLst/>
          </a:prstGeom>
        </p:spPr>
      </p:pic>
    </p:spTree>
    <p:extLst>
      <p:ext uri="{BB962C8B-B14F-4D97-AF65-F5344CB8AC3E}">
        <p14:creationId xmlns:p14="http://schemas.microsoft.com/office/powerpoint/2010/main" val="157391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963465" y="928253"/>
            <a:ext cx="5113735" cy="2195947"/>
          </a:xfrm>
        </p:spPr>
        <p:txBody>
          <a:bodyPr>
            <a:normAutofit fontScale="85000" lnSpcReduction="10000"/>
          </a:bodyPr>
          <a:lstStyle/>
          <a:p>
            <a:pPr marL="0" indent="0" eaLnBrk="1" hangingPunct="1">
              <a:buNone/>
            </a:pPr>
            <a:r>
              <a:rPr lang="en-US" altLang="fr-FR" dirty="0">
                <a:solidFill>
                  <a:srgbClr val="FFFFFF"/>
                </a:solidFill>
                <a:latin typeface="Verdana" charset="0"/>
              </a:rPr>
              <a:t>Louis XVI was an </a:t>
            </a:r>
            <a:r>
              <a:rPr lang="en-US" altLang="fr-FR" dirty="0">
                <a:solidFill>
                  <a:srgbClr val="FFFF00"/>
                </a:solidFill>
                <a:latin typeface="Verdana" charset="0"/>
              </a:rPr>
              <a:t>awkward</a:t>
            </a:r>
            <a:r>
              <a:rPr lang="en-US" altLang="fr-FR" dirty="0">
                <a:solidFill>
                  <a:srgbClr val="FFFFFF"/>
                </a:solidFill>
                <a:latin typeface="Verdana" charset="0"/>
              </a:rPr>
              <a:t>, </a:t>
            </a:r>
            <a:r>
              <a:rPr lang="en-US" altLang="fr-FR" dirty="0">
                <a:solidFill>
                  <a:srgbClr val="FFFF00"/>
                </a:solidFill>
                <a:latin typeface="Verdana" charset="0"/>
              </a:rPr>
              <a:t>clumsy</a:t>
            </a:r>
            <a:r>
              <a:rPr lang="en-US" altLang="fr-FR" dirty="0">
                <a:solidFill>
                  <a:srgbClr val="FFFFFF"/>
                </a:solidFill>
                <a:latin typeface="Verdana" charset="0"/>
              </a:rPr>
              <a:t> man who had a good heart but was unable to relate to people on a personal level. </a:t>
            </a:r>
          </a:p>
        </p:txBody>
      </p:sp>
      <p:pic>
        <p:nvPicPr>
          <p:cNvPr id="11267" name="Picture 4" descr="Louis X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20" y="1143000"/>
            <a:ext cx="2442528"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ChangeArrowheads="1"/>
          </p:cNvSpPr>
          <p:nvPr/>
        </p:nvSpPr>
        <p:spPr bwMode="auto">
          <a:xfrm>
            <a:off x="2291357" y="3124200"/>
            <a:ext cx="64579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eaLnBrk="1" hangingPunct="1">
              <a:lnSpc>
                <a:spcPct val="90000"/>
              </a:lnSpc>
              <a:spcBef>
                <a:spcPct val="20000"/>
              </a:spcBef>
              <a:buClr>
                <a:schemeClr val="hlink"/>
              </a:buClr>
              <a:buSzPct val="80000"/>
              <a:buFont typeface="Wingdings" charset="2"/>
              <a:buNone/>
            </a:pPr>
            <a:endParaRPr lang="en-US" altLang="fr-FR" sz="2800" dirty="0">
              <a:solidFill>
                <a:srgbClr val="FFFFFF"/>
              </a:solidFill>
              <a:effectLst>
                <a:outerShdw blurRad="38100" dist="38100" dir="2700000" algn="tl">
                  <a:srgbClr val="000000"/>
                </a:outerShdw>
              </a:effectLst>
              <a:latin typeface="Verdana" charset="0"/>
            </a:endParaRPr>
          </a:p>
          <a:p>
            <a:pPr lvl="1" eaLnBrk="1" hangingPunct="1">
              <a:lnSpc>
                <a:spcPct val="90000"/>
              </a:lnSpc>
              <a:spcBef>
                <a:spcPct val="20000"/>
              </a:spcBef>
              <a:buClr>
                <a:schemeClr val="tx1"/>
              </a:buClr>
              <a:buFontTx/>
              <a:buChar char="–"/>
            </a:pPr>
            <a:r>
              <a:rPr lang="en-US" altLang="fr-FR" sz="2700" dirty="0">
                <a:solidFill>
                  <a:srgbClr val="FFFFFF"/>
                </a:solidFill>
                <a:effectLst>
                  <a:outerShdw blurRad="38100" dist="38100" dir="2700000" algn="tl">
                    <a:srgbClr val="000000"/>
                  </a:outerShdw>
                </a:effectLst>
                <a:latin typeface="Verdana" charset="0"/>
              </a:rPr>
              <a:t>He often appeared </a:t>
            </a:r>
            <a:r>
              <a:rPr lang="en-US" altLang="fr-FR" sz="2700" dirty="0">
                <a:solidFill>
                  <a:srgbClr val="FFFF00"/>
                </a:solidFill>
                <a:effectLst>
                  <a:outerShdw blurRad="38100" dist="38100" dir="2700000" algn="tl">
                    <a:srgbClr val="000000"/>
                  </a:outerShdw>
                </a:effectLst>
                <a:latin typeface="Verdana" charset="0"/>
              </a:rPr>
              <a:t>unfeeling</a:t>
            </a:r>
            <a:r>
              <a:rPr lang="en-US" altLang="fr-FR" sz="2700" dirty="0">
                <a:solidFill>
                  <a:srgbClr val="FFFFFF"/>
                </a:solidFill>
                <a:effectLst>
                  <a:outerShdw blurRad="38100" dist="38100" dir="2700000" algn="tl">
                    <a:srgbClr val="000000"/>
                  </a:outerShdw>
                </a:effectLst>
                <a:latin typeface="Verdana" charset="0"/>
              </a:rPr>
              <a:t> and gruff. </a:t>
            </a:r>
          </a:p>
          <a:p>
            <a:pPr lvl="1" eaLnBrk="1" hangingPunct="1">
              <a:lnSpc>
                <a:spcPct val="90000"/>
              </a:lnSpc>
              <a:spcBef>
                <a:spcPct val="20000"/>
              </a:spcBef>
              <a:buClr>
                <a:schemeClr val="tx1"/>
              </a:buClr>
              <a:buFontTx/>
              <a:buChar char="–"/>
            </a:pPr>
            <a:r>
              <a:rPr lang="en-US" altLang="fr-FR" sz="2700" dirty="0">
                <a:solidFill>
                  <a:srgbClr val="FFFFFF"/>
                </a:solidFill>
                <a:effectLst>
                  <a:outerShdw blurRad="38100" dist="38100" dir="2700000" algn="tl">
                    <a:srgbClr val="000000"/>
                  </a:outerShdw>
                </a:effectLst>
                <a:latin typeface="Verdana" charset="0"/>
              </a:rPr>
              <a:t>He was </a:t>
            </a:r>
            <a:r>
              <a:rPr lang="en-US" altLang="fr-FR" sz="2700" dirty="0">
                <a:solidFill>
                  <a:srgbClr val="FFFF00"/>
                </a:solidFill>
                <a:effectLst>
                  <a:outerShdw blurRad="38100" dist="38100" dir="2700000" algn="tl">
                    <a:srgbClr val="000000"/>
                  </a:outerShdw>
                </a:effectLst>
                <a:latin typeface="Verdana" charset="0"/>
              </a:rPr>
              <a:t>insecure</a:t>
            </a:r>
            <a:r>
              <a:rPr lang="en-US" altLang="fr-FR" sz="2700" dirty="0">
                <a:solidFill>
                  <a:srgbClr val="FFFFFF"/>
                </a:solidFill>
                <a:effectLst>
                  <a:outerShdw blurRad="38100" dist="38100" dir="2700000" algn="tl">
                    <a:srgbClr val="000000"/>
                  </a:outerShdw>
                </a:effectLst>
                <a:latin typeface="Verdana" charset="0"/>
              </a:rPr>
              <a:t> and </a:t>
            </a:r>
            <a:r>
              <a:rPr lang="en-US" altLang="fr-FR" sz="2700" dirty="0">
                <a:solidFill>
                  <a:srgbClr val="FF0000"/>
                </a:solidFill>
                <a:effectLst>
                  <a:outerShdw blurRad="38100" dist="38100" dir="2700000" algn="tl">
                    <a:srgbClr val="000000"/>
                  </a:outerShdw>
                </a:effectLst>
                <a:latin typeface="Verdana" charset="0"/>
              </a:rPr>
              <a:t>seems to have disliked being King of France.</a:t>
            </a:r>
            <a:r>
              <a:rPr lang="en-US" altLang="fr-FR" dirty="0">
                <a:solidFill>
                  <a:srgbClr val="FF0000"/>
                </a:solidFill>
                <a:effectLst>
                  <a:outerShdw blurRad="38100" dist="38100" dir="2700000" algn="tl">
                    <a:srgbClr val="000000"/>
                  </a:outerShdw>
                </a:effectLst>
                <a:latin typeface="Verdana" charset="0"/>
              </a:rPr>
              <a:t/>
            </a:r>
            <a:br>
              <a:rPr lang="en-US" altLang="fr-FR" dirty="0">
                <a:solidFill>
                  <a:srgbClr val="FF0000"/>
                </a:solidFill>
                <a:effectLst>
                  <a:outerShdw blurRad="38100" dist="38100" dir="2700000" algn="tl">
                    <a:srgbClr val="000000"/>
                  </a:outerShdw>
                </a:effectLst>
                <a:latin typeface="Verdana" charset="0"/>
              </a:rPr>
            </a:br>
            <a:r>
              <a:rPr lang="en-US" altLang="fr-FR" dirty="0">
                <a:solidFill>
                  <a:srgbClr val="FFFFFF"/>
                </a:solidFill>
                <a:effectLst>
                  <a:outerShdw blurRad="38100" dist="38100" dir="2700000" algn="tl">
                    <a:srgbClr val="000000"/>
                  </a:outerShdw>
                </a:effectLst>
                <a:latin typeface="Verdana" charset="0"/>
              </a:rPr>
              <a:t> </a:t>
            </a:r>
          </a:p>
        </p:txBody>
      </p:sp>
    </p:spTree>
    <p:extLst>
      <p:ext uri="{BB962C8B-B14F-4D97-AF65-F5344CB8AC3E}">
        <p14:creationId xmlns:p14="http://schemas.microsoft.com/office/powerpoint/2010/main" val="1341956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Content Placeholder 2"/>
          <p:cNvSpPr>
            <a:spLocks noGrp="1"/>
          </p:cNvSpPr>
          <p:nvPr>
            <p:ph sz="half" idx="1"/>
          </p:nvPr>
        </p:nvSpPr>
        <p:spPr>
          <a:xfrm>
            <a:off x="4421102" y="686356"/>
            <a:ext cx="3413211" cy="5071602"/>
          </a:xfrm>
        </p:spPr>
        <p:txBody>
          <a:bodyPr>
            <a:normAutofit fontScale="92500" lnSpcReduction="20000"/>
          </a:bodyPr>
          <a:lstStyle/>
          <a:p>
            <a:r>
              <a:rPr lang="en-US" altLang="fr-FR" dirty="0">
                <a:solidFill>
                  <a:schemeClr val="bg1"/>
                </a:solidFill>
              </a:rPr>
              <a:t>At the age of </a:t>
            </a:r>
            <a:r>
              <a:rPr lang="en-US" altLang="fr-FR" dirty="0" smtClean="0">
                <a:solidFill>
                  <a:srgbClr val="FFFF00"/>
                </a:solidFill>
              </a:rPr>
              <a:t>15</a:t>
            </a:r>
            <a:r>
              <a:rPr lang="en-US" altLang="fr-FR" dirty="0" smtClean="0">
                <a:solidFill>
                  <a:schemeClr val="bg1"/>
                </a:solidFill>
              </a:rPr>
              <a:t>, he </a:t>
            </a:r>
            <a:r>
              <a:rPr lang="en-US" altLang="fr-FR" dirty="0">
                <a:solidFill>
                  <a:srgbClr val="FFFF00"/>
                </a:solidFill>
              </a:rPr>
              <a:t>married</a:t>
            </a:r>
            <a:r>
              <a:rPr lang="en-US" altLang="fr-FR" dirty="0">
                <a:solidFill>
                  <a:schemeClr val="bg1"/>
                </a:solidFill>
              </a:rPr>
              <a:t> </a:t>
            </a:r>
            <a:r>
              <a:rPr lang="en-US" altLang="fr-FR" dirty="0" smtClean="0">
                <a:solidFill>
                  <a:srgbClr val="00B0F0"/>
                </a:solidFill>
              </a:rPr>
              <a:t>Marie Antoinette </a:t>
            </a:r>
            <a:r>
              <a:rPr lang="en-US" altLang="fr-FR" dirty="0">
                <a:solidFill>
                  <a:schemeClr val="bg1"/>
                </a:solidFill>
              </a:rPr>
              <a:t>of </a:t>
            </a:r>
            <a:r>
              <a:rPr lang="en-US" altLang="fr-FR" dirty="0" smtClean="0">
                <a:solidFill>
                  <a:schemeClr val="bg1"/>
                </a:solidFill>
              </a:rPr>
              <a:t>Austria.</a:t>
            </a:r>
            <a:endParaRPr lang="en-US" altLang="fr-FR" dirty="0">
              <a:solidFill>
                <a:schemeClr val="bg1"/>
              </a:solidFill>
            </a:endParaRPr>
          </a:p>
          <a:p>
            <a:r>
              <a:rPr lang="en-US" altLang="fr-FR" dirty="0">
                <a:solidFill>
                  <a:schemeClr val="bg1"/>
                </a:solidFill>
              </a:rPr>
              <a:t>Many people already </a:t>
            </a:r>
            <a:r>
              <a:rPr lang="en-US" altLang="fr-FR" dirty="0">
                <a:solidFill>
                  <a:srgbClr val="FFFF00"/>
                </a:solidFill>
              </a:rPr>
              <a:t>did not like the queen </a:t>
            </a:r>
            <a:r>
              <a:rPr lang="en-US" altLang="fr-FR" dirty="0">
                <a:solidFill>
                  <a:schemeClr val="bg1"/>
                </a:solidFill>
              </a:rPr>
              <a:t>coming from Austria but when she couldn’t produce a child they were outraged</a:t>
            </a:r>
            <a:r>
              <a:rPr lang="en-US" altLang="fr-FR" dirty="0" smtClean="0">
                <a:solidFill>
                  <a:schemeClr val="bg1"/>
                </a:solidFill>
              </a:rPr>
              <a:t>.</a:t>
            </a:r>
            <a:endParaRPr lang="en-US" altLang="fr-FR" dirty="0">
              <a:solidFill>
                <a:schemeClr val="bg1"/>
              </a:solidFill>
            </a:endParaRPr>
          </a:p>
        </p:txBody>
      </p:sp>
      <p:pic>
        <p:nvPicPr>
          <p:cNvPr id="5125" name="Picture 5" descr="marie.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49" y="623456"/>
            <a:ext cx="3063587" cy="513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00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61279" y="166403"/>
            <a:ext cx="2256235" cy="1162050"/>
          </a:xfrm>
        </p:spPr>
        <p:txBody>
          <a:bodyPr>
            <a:normAutofit/>
          </a:bodyPr>
          <a:lstStyle/>
          <a:p>
            <a:pPr>
              <a:defRPr/>
            </a:pPr>
            <a:r>
              <a:rPr lang="en-US" sz="3200" dirty="0">
                <a:solidFill>
                  <a:schemeClr val="bg1"/>
                </a:solidFill>
              </a:rPr>
              <a:t>Absolute monarch</a:t>
            </a:r>
          </a:p>
        </p:txBody>
      </p:sp>
      <p:pic>
        <p:nvPicPr>
          <p:cNvPr id="2" name="Image 1"/>
          <p:cNvPicPr>
            <a:picLocks noChangeAspect="1"/>
          </p:cNvPicPr>
          <p:nvPr/>
        </p:nvPicPr>
        <p:blipFill>
          <a:blip r:embed="rId2"/>
          <a:stretch>
            <a:fillRect/>
          </a:stretch>
        </p:blipFill>
        <p:spPr>
          <a:xfrm>
            <a:off x="466655" y="2852079"/>
            <a:ext cx="2973026" cy="3590069"/>
          </a:xfrm>
          <a:prstGeom prst="rect">
            <a:avLst/>
          </a:prstGeom>
        </p:spPr>
      </p:pic>
      <p:sp>
        <p:nvSpPr>
          <p:cNvPr id="6148" name="Content Placeholder 2"/>
          <p:cNvSpPr>
            <a:spLocks noGrp="1"/>
          </p:cNvSpPr>
          <p:nvPr>
            <p:ph sz="half" idx="1"/>
          </p:nvPr>
        </p:nvSpPr>
        <p:spPr>
          <a:xfrm>
            <a:off x="3651431" y="1173595"/>
            <a:ext cx="5111750" cy="5853113"/>
          </a:xfrm>
        </p:spPr>
        <p:txBody>
          <a:bodyPr/>
          <a:lstStyle/>
          <a:p>
            <a:pPr marL="0" indent="0">
              <a:buNone/>
            </a:pPr>
            <a:r>
              <a:rPr lang="en-US" altLang="fr-FR" dirty="0" smtClean="0">
                <a:solidFill>
                  <a:schemeClr val="bg1"/>
                </a:solidFill>
              </a:rPr>
              <a:t> </a:t>
            </a:r>
            <a:r>
              <a:rPr lang="en-US" altLang="fr-FR" dirty="0">
                <a:solidFill>
                  <a:schemeClr val="bg1"/>
                </a:solidFill>
              </a:rPr>
              <a:t>T</a:t>
            </a:r>
            <a:r>
              <a:rPr lang="en-US" altLang="fr-FR" dirty="0" smtClean="0">
                <a:solidFill>
                  <a:schemeClr val="bg1"/>
                </a:solidFill>
              </a:rPr>
              <a:t>ook </a:t>
            </a:r>
            <a:r>
              <a:rPr lang="en-US" altLang="fr-FR" dirty="0">
                <a:solidFill>
                  <a:schemeClr val="bg1"/>
                </a:solidFill>
              </a:rPr>
              <a:t>the throne at the age of </a:t>
            </a:r>
            <a:r>
              <a:rPr lang="en-US" altLang="fr-FR" dirty="0">
                <a:solidFill>
                  <a:srgbClr val="FFFF00"/>
                </a:solidFill>
              </a:rPr>
              <a:t>20</a:t>
            </a:r>
            <a:r>
              <a:rPr lang="en-US" altLang="fr-FR" dirty="0">
                <a:solidFill>
                  <a:schemeClr val="bg1"/>
                </a:solidFill>
              </a:rPr>
              <a:t> in </a:t>
            </a:r>
            <a:r>
              <a:rPr lang="en-US" altLang="fr-FR" dirty="0" smtClean="0">
                <a:solidFill>
                  <a:schemeClr val="bg1"/>
                </a:solidFill>
              </a:rPr>
              <a:t>1774</a:t>
            </a:r>
            <a:r>
              <a:rPr lang="en-US" altLang="fr-FR" dirty="0">
                <a:solidFill>
                  <a:schemeClr val="bg1"/>
                </a:solidFill>
              </a:rPr>
              <a:t> </a:t>
            </a:r>
            <a:r>
              <a:rPr lang="en-US" altLang="fr-FR" dirty="0" smtClean="0">
                <a:solidFill>
                  <a:schemeClr val="bg1"/>
                </a:solidFill>
              </a:rPr>
              <a:t>(grandfather died)</a:t>
            </a:r>
            <a:endParaRPr lang="en-US" altLang="fr-FR" dirty="0">
              <a:solidFill>
                <a:schemeClr val="bg1"/>
              </a:solidFill>
            </a:endParaRPr>
          </a:p>
          <a:p>
            <a:r>
              <a:rPr lang="en-US" altLang="fr-FR" dirty="0">
                <a:solidFill>
                  <a:schemeClr val="bg1"/>
                </a:solidFill>
              </a:rPr>
              <a:t>When he took the throne his government was </a:t>
            </a:r>
            <a:r>
              <a:rPr lang="en-US" altLang="fr-FR" dirty="0">
                <a:solidFill>
                  <a:srgbClr val="FF0000"/>
                </a:solidFill>
              </a:rPr>
              <a:t>deeply in </a:t>
            </a:r>
            <a:r>
              <a:rPr lang="en-US" altLang="fr-FR" dirty="0" err="1">
                <a:solidFill>
                  <a:srgbClr val="FF0000"/>
                </a:solidFill>
              </a:rPr>
              <a:t>dept</a:t>
            </a:r>
            <a:r>
              <a:rPr lang="en-US" altLang="fr-FR" dirty="0">
                <a:solidFill>
                  <a:srgbClr val="FF0000"/>
                </a:solidFill>
              </a:rPr>
              <a:t> </a:t>
            </a:r>
            <a:r>
              <a:rPr lang="en-US" altLang="fr-FR" dirty="0">
                <a:solidFill>
                  <a:schemeClr val="bg1"/>
                </a:solidFill>
              </a:rPr>
              <a:t>from past wars.</a:t>
            </a:r>
          </a:p>
          <a:p>
            <a:r>
              <a:rPr lang="en-US" altLang="fr-FR" dirty="0">
                <a:solidFill>
                  <a:schemeClr val="bg1"/>
                </a:solidFill>
              </a:rPr>
              <a:t>Many felt that he was </a:t>
            </a:r>
            <a:r>
              <a:rPr lang="en-US" altLang="fr-FR" dirty="0">
                <a:solidFill>
                  <a:srgbClr val="FFFF00"/>
                </a:solidFill>
              </a:rPr>
              <a:t>not prepared</a:t>
            </a:r>
            <a:r>
              <a:rPr lang="en-US" altLang="fr-FR" dirty="0">
                <a:solidFill>
                  <a:schemeClr val="bg1"/>
                </a:solidFill>
              </a:rPr>
              <a:t> to rule and was </a:t>
            </a:r>
            <a:r>
              <a:rPr lang="en-US" altLang="fr-FR" dirty="0">
                <a:solidFill>
                  <a:srgbClr val="FFFF00"/>
                </a:solidFill>
              </a:rPr>
              <a:t>not firm enough</a:t>
            </a:r>
            <a:r>
              <a:rPr lang="en-US" altLang="fr-FR" dirty="0">
                <a:solidFill>
                  <a:schemeClr val="bg1"/>
                </a:solidFill>
              </a:rPr>
              <a:t>.</a:t>
            </a:r>
          </a:p>
        </p:txBody>
      </p:sp>
      <p:pic>
        <p:nvPicPr>
          <p:cNvPr id="6149" name="Picture 2" descr="http://upload.wikimedia.org/wikipedia/commons/thumb/7/7c/Spanish_Royal_Crown.svg/800px-Spanish_Royal_Crow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2" y="1328453"/>
            <a:ext cx="2467986" cy="187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44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fr-FR" dirty="0">
                <a:solidFill>
                  <a:srgbClr val="00B0F0"/>
                </a:solidFill>
              </a:rPr>
              <a:t>Marie Antoinette</a:t>
            </a:r>
          </a:p>
        </p:txBody>
      </p:sp>
      <p:sp>
        <p:nvSpPr>
          <p:cNvPr id="35843" name="Rectangle 3"/>
          <p:cNvSpPr>
            <a:spLocks noGrp="1" noChangeArrowheads="1"/>
          </p:cNvSpPr>
          <p:nvPr>
            <p:ph type="body" idx="1"/>
          </p:nvPr>
        </p:nvSpPr>
        <p:spPr>
          <a:xfrm>
            <a:off x="3943350" y="1600200"/>
            <a:ext cx="3829050" cy="4495800"/>
          </a:xfrm>
        </p:spPr>
        <p:txBody>
          <a:bodyPr>
            <a:normAutofit fontScale="85000" lnSpcReduction="10000"/>
          </a:bodyPr>
          <a:lstStyle/>
          <a:p>
            <a:pPr marL="0" indent="0" eaLnBrk="1" hangingPunct="1">
              <a:lnSpc>
                <a:spcPct val="90000"/>
              </a:lnSpc>
              <a:buNone/>
              <a:defRPr/>
            </a:pPr>
            <a:r>
              <a:rPr lang="en-US" dirty="0">
                <a:solidFill>
                  <a:srgbClr val="FFFFFF"/>
                </a:solidFill>
                <a:latin typeface="Verdana" charset="0"/>
              </a:rPr>
              <a:t>Marie Antoinette, in her early years as Queen, was </a:t>
            </a:r>
            <a:r>
              <a:rPr lang="en-US" dirty="0">
                <a:solidFill>
                  <a:srgbClr val="FFFF00"/>
                </a:solidFill>
                <a:latin typeface="Verdana" charset="0"/>
              </a:rPr>
              <a:t>flighty</a:t>
            </a:r>
            <a:r>
              <a:rPr lang="en-US" dirty="0">
                <a:solidFill>
                  <a:srgbClr val="FFFFFF"/>
                </a:solidFill>
                <a:latin typeface="Verdana" charset="0"/>
              </a:rPr>
              <a:t> and </a:t>
            </a:r>
            <a:r>
              <a:rPr lang="en-US" dirty="0">
                <a:solidFill>
                  <a:srgbClr val="FFFF00"/>
                </a:solidFill>
                <a:latin typeface="Verdana" charset="0"/>
              </a:rPr>
              <a:t>irresponsible</a:t>
            </a:r>
            <a:r>
              <a:rPr lang="en-US" dirty="0">
                <a:solidFill>
                  <a:srgbClr val="FFFFFF"/>
                </a:solidFill>
                <a:latin typeface="Verdana" charset="0"/>
              </a:rPr>
              <a:t>. </a:t>
            </a:r>
            <a:r>
              <a:rPr lang="en-US" dirty="0" smtClean="0">
                <a:solidFill>
                  <a:srgbClr val="FFFFFF"/>
                </a:solidFill>
                <a:latin typeface="Verdana" charset="0"/>
              </a:rPr>
              <a:t>She </a:t>
            </a:r>
            <a:r>
              <a:rPr lang="en-US" dirty="0">
                <a:solidFill>
                  <a:srgbClr val="FFFFFF"/>
                </a:solidFill>
                <a:latin typeface="Verdana" charset="0"/>
              </a:rPr>
              <a:t>spent </a:t>
            </a:r>
            <a:r>
              <a:rPr lang="en-US" dirty="0">
                <a:solidFill>
                  <a:srgbClr val="FFFF00"/>
                </a:solidFill>
                <a:latin typeface="Verdana" charset="0"/>
              </a:rPr>
              <a:t>huge amounts on clothes</a:t>
            </a:r>
            <a:r>
              <a:rPr lang="en-US" dirty="0">
                <a:solidFill>
                  <a:srgbClr val="FFFFFF"/>
                </a:solidFill>
                <a:latin typeface="Verdana" charset="0"/>
              </a:rPr>
              <a:t>, buying a new dress nearly every other </a:t>
            </a:r>
            <a:r>
              <a:rPr lang="en-US" dirty="0" smtClean="0">
                <a:solidFill>
                  <a:srgbClr val="FFFFFF"/>
                </a:solidFill>
                <a:latin typeface="Verdana" charset="0"/>
              </a:rPr>
              <a:t>day.</a:t>
            </a:r>
          </a:p>
          <a:p>
            <a:pPr marL="0" indent="0" eaLnBrk="1" hangingPunct="1">
              <a:lnSpc>
                <a:spcPct val="90000"/>
              </a:lnSpc>
              <a:buNone/>
              <a:defRPr/>
            </a:pPr>
            <a:r>
              <a:rPr lang="en-US" dirty="0" smtClean="0">
                <a:solidFill>
                  <a:srgbClr val="FFFFFF"/>
                </a:solidFill>
                <a:latin typeface="Verdana" charset="0"/>
              </a:rPr>
              <a:t>Being </a:t>
            </a:r>
            <a:r>
              <a:rPr lang="en-US" dirty="0">
                <a:solidFill>
                  <a:srgbClr val="FFFFFF"/>
                </a:solidFill>
                <a:latin typeface="Verdana" charset="0"/>
              </a:rPr>
              <a:t>Austrian, she was terribly </a:t>
            </a:r>
            <a:r>
              <a:rPr lang="en-US" dirty="0">
                <a:solidFill>
                  <a:srgbClr val="FFFF00"/>
                </a:solidFill>
                <a:latin typeface="Verdana" charset="0"/>
              </a:rPr>
              <a:t>unpopular</a:t>
            </a:r>
            <a:r>
              <a:rPr lang="en-US" dirty="0">
                <a:solidFill>
                  <a:srgbClr val="FFFFFF"/>
                </a:solidFill>
                <a:latin typeface="Verdana" charset="0"/>
              </a:rPr>
              <a:t> in France and had few friends.</a:t>
            </a:r>
            <a:endParaRPr lang="en-US" dirty="0"/>
          </a:p>
          <a:p>
            <a:pPr eaLnBrk="1" hangingPunct="1">
              <a:lnSpc>
                <a:spcPct val="90000"/>
              </a:lnSpc>
              <a:buFont typeface="Wingdings" charset="0"/>
              <a:buChar char="n"/>
              <a:defRPr/>
            </a:pPr>
            <a:endParaRPr lang="en-US" dirty="0"/>
          </a:p>
        </p:txBody>
      </p:sp>
      <p:pic>
        <p:nvPicPr>
          <p:cNvPr id="12291" name="Picture 4" descr="Marie Antoin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600200"/>
            <a:ext cx="249674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17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600201" y="263236"/>
            <a:ext cx="6352308" cy="864177"/>
          </a:xfrm>
        </p:spPr>
        <p:txBody>
          <a:bodyPr>
            <a:normAutofit/>
          </a:bodyPr>
          <a:lstStyle/>
          <a:p>
            <a:pPr>
              <a:defRPr/>
            </a:pPr>
            <a:r>
              <a:rPr lang="en-US" sz="3600" dirty="0">
                <a:solidFill>
                  <a:schemeClr val="bg1"/>
                </a:solidFill>
              </a:rPr>
              <a:t>Kings decreasing power</a:t>
            </a:r>
          </a:p>
        </p:txBody>
      </p:sp>
      <p:sp>
        <p:nvSpPr>
          <p:cNvPr id="7172" name="Content Placeholder 2"/>
          <p:cNvSpPr>
            <a:spLocks noGrp="1"/>
          </p:cNvSpPr>
          <p:nvPr>
            <p:ph sz="half" idx="1"/>
          </p:nvPr>
        </p:nvSpPr>
        <p:spPr>
          <a:xfrm>
            <a:off x="3644322" y="1581727"/>
            <a:ext cx="5111750" cy="5853113"/>
          </a:xfrm>
        </p:spPr>
        <p:txBody>
          <a:bodyPr/>
          <a:lstStyle/>
          <a:p>
            <a:r>
              <a:rPr lang="en-US" altLang="fr-FR" dirty="0">
                <a:solidFill>
                  <a:schemeClr val="bg1"/>
                </a:solidFill>
              </a:rPr>
              <a:t>Many people felt that Louis and Marie Antoinette  </a:t>
            </a:r>
            <a:r>
              <a:rPr lang="en-US" altLang="fr-FR" dirty="0">
                <a:solidFill>
                  <a:srgbClr val="FFFF00"/>
                </a:solidFill>
              </a:rPr>
              <a:t>spent </a:t>
            </a:r>
            <a:r>
              <a:rPr lang="en-US" altLang="fr-FR" dirty="0" smtClean="0">
                <a:solidFill>
                  <a:srgbClr val="FFFF00"/>
                </a:solidFill>
              </a:rPr>
              <a:t>lavishly</a:t>
            </a:r>
            <a:r>
              <a:rPr lang="en-US" altLang="fr-FR" dirty="0" smtClean="0">
                <a:solidFill>
                  <a:schemeClr val="bg1"/>
                </a:solidFill>
              </a:rPr>
              <a:t>.</a:t>
            </a:r>
            <a:endParaRPr lang="en-US" altLang="fr-FR" dirty="0">
              <a:solidFill>
                <a:schemeClr val="bg1"/>
              </a:solidFill>
            </a:endParaRPr>
          </a:p>
          <a:p>
            <a:r>
              <a:rPr lang="en-US" altLang="fr-FR" dirty="0">
                <a:solidFill>
                  <a:schemeClr val="bg1"/>
                </a:solidFill>
              </a:rPr>
              <a:t>Maries expensive hairstyles and party’s at </a:t>
            </a:r>
            <a:r>
              <a:rPr lang="en-US" altLang="fr-FR" dirty="0" smtClean="0">
                <a:solidFill>
                  <a:schemeClr val="bg1"/>
                </a:solidFill>
              </a:rPr>
              <a:t>Versailles </a:t>
            </a:r>
            <a:r>
              <a:rPr lang="en-US" altLang="fr-FR" dirty="0">
                <a:solidFill>
                  <a:srgbClr val="FFFF00"/>
                </a:solidFill>
              </a:rPr>
              <a:t>added to F</a:t>
            </a:r>
            <a:r>
              <a:rPr lang="en-US" altLang="fr-FR" dirty="0" smtClean="0">
                <a:solidFill>
                  <a:srgbClr val="FFFF00"/>
                </a:solidFill>
              </a:rPr>
              <a:t>rance’s </a:t>
            </a:r>
            <a:r>
              <a:rPr lang="en-US" altLang="fr-FR" dirty="0">
                <a:solidFill>
                  <a:srgbClr val="FFFF00"/>
                </a:solidFill>
              </a:rPr>
              <a:t>debt</a:t>
            </a:r>
            <a:r>
              <a:rPr lang="en-US" altLang="fr-FR" dirty="0">
                <a:solidFill>
                  <a:schemeClr val="bg1"/>
                </a:solidFill>
              </a:rPr>
              <a:t>.</a:t>
            </a:r>
          </a:p>
          <a:p>
            <a:r>
              <a:rPr lang="en-US" altLang="fr-FR" dirty="0">
                <a:solidFill>
                  <a:schemeClr val="bg1"/>
                </a:solidFill>
              </a:rPr>
              <a:t>This also added to the peoples doubt and L</a:t>
            </a:r>
            <a:r>
              <a:rPr lang="en-US" altLang="fr-FR" dirty="0" smtClean="0">
                <a:solidFill>
                  <a:schemeClr val="bg1"/>
                </a:solidFill>
              </a:rPr>
              <a:t>ouis </a:t>
            </a:r>
            <a:r>
              <a:rPr lang="en-US" altLang="fr-FR" dirty="0">
                <a:solidFill>
                  <a:srgbClr val="FFFF00"/>
                </a:solidFill>
              </a:rPr>
              <a:t>drift from power</a:t>
            </a:r>
            <a:r>
              <a:rPr lang="en-US" altLang="fr-FR" dirty="0" smtClean="0">
                <a:solidFill>
                  <a:schemeClr val="bg1"/>
                </a:solidFill>
              </a:rPr>
              <a:t>.</a:t>
            </a:r>
          </a:p>
          <a:p>
            <a:r>
              <a:rPr lang="en-US" altLang="fr-FR" dirty="0" smtClean="0">
                <a:solidFill>
                  <a:schemeClr val="accent5">
                    <a:lumMod val="75000"/>
                  </a:schemeClr>
                </a:solidFill>
              </a:rPr>
              <a:t>To be continued…</a:t>
            </a:r>
            <a:endParaRPr lang="en-US" altLang="fr-FR" dirty="0">
              <a:solidFill>
                <a:schemeClr val="accent5">
                  <a:lumMod val="75000"/>
                </a:schemeClr>
              </a:solidFill>
            </a:endParaRPr>
          </a:p>
        </p:txBody>
      </p:sp>
      <p:pic>
        <p:nvPicPr>
          <p:cNvPr id="7173" name="Picture 4" descr="untitle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9341" y="1734127"/>
            <a:ext cx="2628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817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47720" y="-311735"/>
            <a:ext cx="7130716" cy="3052013"/>
          </a:xfrm>
        </p:spPr>
        <p:txBody>
          <a:bodyPr/>
          <a:lstStyle/>
          <a:p>
            <a:r>
              <a:rPr lang="en-US" altLang="fr-FR" b="1" dirty="0" smtClean="0">
                <a:solidFill>
                  <a:schemeClr val="bg1"/>
                </a:solidFill>
              </a:rPr>
              <a:t>     Versailles - </a:t>
            </a:r>
            <a:r>
              <a:rPr lang="ro-RO" dirty="0" smtClean="0">
                <a:solidFill>
                  <a:schemeClr val="bg1"/>
                </a:solidFill>
              </a:rPr>
              <a:t>6 may </a:t>
            </a:r>
            <a:r>
              <a:rPr lang="ro-RO" dirty="0">
                <a:solidFill>
                  <a:schemeClr val="bg1"/>
                </a:solidFill>
              </a:rPr>
              <a:t>1682</a:t>
            </a:r>
            <a:endParaRPr lang="fr-FR" dirty="0">
              <a:solidFill>
                <a:schemeClr val="bg1"/>
              </a:solidFill>
            </a:endParaRPr>
          </a:p>
        </p:txBody>
      </p:sp>
      <p:pic>
        <p:nvPicPr>
          <p:cNvPr id="4" name="Image 3"/>
          <p:cNvPicPr>
            <a:picLocks noChangeAspect="1"/>
          </p:cNvPicPr>
          <p:nvPr/>
        </p:nvPicPr>
        <p:blipFill>
          <a:blip r:embed="rId2"/>
          <a:stretch>
            <a:fillRect/>
          </a:stretch>
        </p:blipFill>
        <p:spPr>
          <a:xfrm>
            <a:off x="692727" y="1719805"/>
            <a:ext cx="7356764" cy="4185926"/>
          </a:xfrm>
          <a:prstGeom prst="rect">
            <a:avLst/>
          </a:prstGeom>
        </p:spPr>
      </p:pic>
    </p:spTree>
    <p:extLst>
      <p:ext uri="{BB962C8B-B14F-4D97-AF65-F5344CB8AC3E}">
        <p14:creationId xmlns:p14="http://schemas.microsoft.com/office/powerpoint/2010/main" val="99941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Hall of Mi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1" y="1600200"/>
            <a:ext cx="2545556"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p:cNvSpPr>
            <a:spLocks noGrp="1" noChangeArrowheads="1"/>
          </p:cNvSpPr>
          <p:nvPr>
            <p:ph type="title"/>
          </p:nvPr>
        </p:nvSpPr>
        <p:spPr/>
        <p:txBody>
          <a:bodyPr/>
          <a:lstStyle/>
          <a:p>
            <a:pPr eaLnBrk="1" hangingPunct="1"/>
            <a:r>
              <a:rPr lang="en-US" altLang="fr-FR" dirty="0">
                <a:solidFill>
                  <a:schemeClr val="bg1"/>
                </a:solidFill>
              </a:rPr>
              <a:t>The French Royalty</a:t>
            </a:r>
          </a:p>
        </p:txBody>
      </p:sp>
      <p:sp>
        <p:nvSpPr>
          <p:cNvPr id="32774" name="Rectangle 6"/>
          <p:cNvSpPr>
            <a:spLocks noGrp="1" noChangeArrowheads="1"/>
          </p:cNvSpPr>
          <p:nvPr>
            <p:ph type="body" sz="half" idx="2"/>
          </p:nvPr>
        </p:nvSpPr>
        <p:spPr>
          <a:xfrm>
            <a:off x="4800599" y="1600200"/>
            <a:ext cx="3207327" cy="4495800"/>
          </a:xfrm>
        </p:spPr>
        <p:txBody>
          <a:bodyPr>
            <a:normAutofit fontScale="92500" lnSpcReduction="20000"/>
          </a:bodyPr>
          <a:lstStyle/>
          <a:p>
            <a:pPr eaLnBrk="1" hangingPunct="1">
              <a:buFont typeface="Wingdings" charset="0"/>
              <a:buNone/>
              <a:defRPr/>
            </a:pPr>
            <a:endParaRPr lang="en-US" dirty="0"/>
          </a:p>
          <a:p>
            <a:pPr marL="0" indent="0">
              <a:buNone/>
              <a:defRPr/>
            </a:pPr>
            <a:r>
              <a:rPr lang="en-US" dirty="0">
                <a:solidFill>
                  <a:srgbClr val="FFFFFF"/>
                </a:solidFill>
                <a:latin typeface="Verdana" charset="0"/>
              </a:rPr>
              <a:t>The King and Queen of France lived in </a:t>
            </a:r>
            <a:r>
              <a:rPr lang="en-US" dirty="0">
                <a:solidFill>
                  <a:srgbClr val="FFFF00"/>
                </a:solidFill>
                <a:latin typeface="Verdana" charset="0"/>
              </a:rPr>
              <a:t>luxury</a:t>
            </a:r>
            <a:r>
              <a:rPr lang="en-US" dirty="0">
                <a:solidFill>
                  <a:srgbClr val="FFFFFF"/>
                </a:solidFill>
                <a:latin typeface="Verdana" charset="0"/>
              </a:rPr>
              <a:t> and </a:t>
            </a:r>
            <a:r>
              <a:rPr lang="en-US" dirty="0">
                <a:solidFill>
                  <a:srgbClr val="FFFF00"/>
                </a:solidFill>
                <a:latin typeface="Verdana" charset="0"/>
              </a:rPr>
              <a:t>splendor</a:t>
            </a:r>
            <a:r>
              <a:rPr lang="en-US" dirty="0">
                <a:solidFill>
                  <a:srgbClr val="FFFFFF"/>
                </a:solidFill>
                <a:latin typeface="Verdana" charset="0"/>
              </a:rPr>
              <a:t> at the magnificent Palace of Versailles </a:t>
            </a:r>
            <a:r>
              <a:rPr lang="en-US" dirty="0">
                <a:solidFill>
                  <a:srgbClr val="FFFF00"/>
                </a:solidFill>
                <a:latin typeface="Verdana" charset="0"/>
              </a:rPr>
              <a:t>out</a:t>
            </a:r>
            <a:r>
              <a:rPr lang="en-US" dirty="0">
                <a:solidFill>
                  <a:srgbClr val="FFFFFF"/>
                </a:solidFill>
                <a:latin typeface="Verdana" charset="0"/>
              </a:rPr>
              <a:t>side of Paris. </a:t>
            </a:r>
            <a:endParaRPr lang="en-US" b="1" dirty="0"/>
          </a:p>
          <a:p>
            <a:pPr eaLnBrk="1" hangingPunct="1">
              <a:buFont typeface="Wingdings" charset="0"/>
              <a:buChar char="n"/>
              <a:defRPr/>
            </a:pPr>
            <a:endParaRPr lang="en-US" dirty="0"/>
          </a:p>
        </p:txBody>
      </p:sp>
      <p:sp>
        <p:nvSpPr>
          <p:cNvPr id="32776" name="Text Box 8"/>
          <p:cNvSpPr txBox="1">
            <a:spLocks noChangeArrowheads="1"/>
          </p:cNvSpPr>
          <p:nvPr/>
        </p:nvSpPr>
        <p:spPr bwMode="auto">
          <a:xfrm>
            <a:off x="2339578" y="6354763"/>
            <a:ext cx="152757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ea typeface="ＭＳ Ｐゴシック" charset="0"/>
              </a:rPr>
              <a:t>Hall of Mirrors</a:t>
            </a:r>
          </a:p>
        </p:txBody>
      </p:sp>
    </p:spTree>
    <p:extLst>
      <p:ext uri="{BB962C8B-B14F-4D97-AF65-F5344CB8AC3E}">
        <p14:creationId xmlns:p14="http://schemas.microsoft.com/office/powerpoint/2010/main" val="166732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solidFill>
                  <a:schemeClr val="bg1"/>
                </a:solidFill>
              </a:rPr>
              <a:t>Video</a:t>
            </a:r>
            <a:endParaRPr lang="fr-FR" dirty="0">
              <a:solidFill>
                <a:schemeClr val="bg1"/>
              </a:solidFill>
            </a:endParaRPr>
          </a:p>
        </p:txBody>
      </p:sp>
      <p:sp>
        <p:nvSpPr>
          <p:cNvPr id="3" name="Espace réservé du contenu 2"/>
          <p:cNvSpPr>
            <a:spLocks noGrp="1"/>
          </p:cNvSpPr>
          <p:nvPr>
            <p:ph idx="1"/>
          </p:nvPr>
        </p:nvSpPr>
        <p:spPr/>
        <p:txBody>
          <a:bodyPr>
            <a:normAutofit/>
          </a:bodyPr>
          <a:lstStyle/>
          <a:p>
            <a:r>
              <a:rPr lang="fr-FR" dirty="0" smtClean="0">
                <a:hlinkClick r:id="rId2"/>
              </a:rPr>
              <a:t>Versaille : </a:t>
            </a:r>
          </a:p>
          <a:p>
            <a:r>
              <a:rPr lang="fr-FR" dirty="0">
                <a:hlinkClick r:id="rId2"/>
              </a:rPr>
              <a:t>http://www.biography.com/people/louis-xiv-9386885/videos/the-palace-of-versailles-132219459795</a:t>
            </a:r>
          </a:p>
          <a:p>
            <a:r>
              <a:rPr lang="fr-FR" dirty="0" smtClean="0">
                <a:hlinkClick r:id="rId2"/>
              </a:rPr>
              <a:t>From outside https://www.youtube.com/watch?v=aIV8ZuK_hbA</a:t>
            </a:r>
            <a:endParaRPr lang="fr-FR" dirty="0" smtClean="0"/>
          </a:p>
          <a:p>
            <a:r>
              <a:rPr lang="fr-FR" dirty="0" smtClean="0">
                <a:hlinkClick r:id="rId3"/>
              </a:rPr>
              <a:t>MTV : https://www.youtube.com/watch?v=V_Y_-1mAKLk</a:t>
            </a:r>
            <a:endParaRPr lang="fr-FR" dirty="0" smtClean="0"/>
          </a:p>
          <a:p>
            <a:endParaRPr lang="fr-FR" dirty="0"/>
          </a:p>
          <a:p>
            <a:pPr marL="0" indent="0">
              <a:buNone/>
            </a:pPr>
            <a:endParaRPr lang="fr-FR" dirty="0" smtClean="0"/>
          </a:p>
        </p:txBody>
      </p:sp>
    </p:spTree>
    <p:extLst>
      <p:ext uri="{BB962C8B-B14F-4D97-AF65-F5344CB8AC3E}">
        <p14:creationId xmlns:p14="http://schemas.microsoft.com/office/powerpoint/2010/main" val="35804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smtClean="0">
                <a:solidFill>
                  <a:schemeClr val="bg1"/>
                </a:solidFill>
                <a:ea typeface="+mj-ea"/>
              </a:rPr>
              <a:t>What the King </a:t>
            </a:r>
            <a:r>
              <a:rPr lang="en-US" dirty="0" smtClean="0">
                <a:solidFill>
                  <a:schemeClr val="bg1"/>
                </a:solidFill>
                <a:ea typeface="+mj-ea"/>
              </a:rPr>
              <a:t>Did…</a:t>
            </a:r>
            <a:endParaRPr lang="en-US" dirty="0" smtClean="0">
              <a:solidFill>
                <a:schemeClr val="bg1"/>
              </a:solidFill>
              <a:ea typeface="+mj-ea"/>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8883422"/>
              </p:ext>
            </p:extLst>
          </p:nvPr>
        </p:nvGraphicFramePr>
        <p:xfrm>
          <a:off x="595751" y="1417638"/>
          <a:ext cx="7509603" cy="5135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55103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053" y="188159"/>
            <a:ext cx="3405706" cy="644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290" name="Rectangle 2"/>
          <p:cNvSpPr>
            <a:spLocks noGrp="1" noChangeArrowheads="1"/>
          </p:cNvSpPr>
          <p:nvPr>
            <p:ph type="title"/>
          </p:nvPr>
        </p:nvSpPr>
        <p:spPr>
          <a:xfrm>
            <a:off x="270164" y="-57150"/>
            <a:ext cx="4589913" cy="3052013"/>
          </a:xfrm>
        </p:spPr>
        <p:txBody>
          <a:bodyPr/>
          <a:lstStyle/>
          <a:p>
            <a:pPr>
              <a:tabLst>
                <a:tab pos="1143000" algn="l"/>
              </a:tabLst>
            </a:pPr>
            <a:r>
              <a:rPr lang="en-US" altLang="fr-FR" b="1" dirty="0">
                <a:solidFill>
                  <a:schemeClr val="bg1"/>
                </a:solidFill>
              </a:rPr>
              <a:t>LOUIS </a:t>
            </a:r>
            <a:r>
              <a:rPr lang="en-US" altLang="fr-FR" b="1" dirty="0">
                <a:solidFill>
                  <a:schemeClr val="accent6">
                    <a:lumMod val="60000"/>
                    <a:lumOff val="40000"/>
                  </a:schemeClr>
                </a:solidFill>
              </a:rPr>
              <a:t>XIV</a:t>
            </a:r>
            <a:r>
              <a:rPr lang="en-US" altLang="fr-FR" b="1" dirty="0">
                <a:solidFill>
                  <a:schemeClr val="bg1"/>
                </a:solidFill>
              </a:rPr>
              <a:t/>
            </a:r>
            <a:br>
              <a:rPr lang="en-US" altLang="fr-FR" b="1" dirty="0">
                <a:solidFill>
                  <a:schemeClr val="bg1"/>
                </a:solidFill>
              </a:rPr>
            </a:br>
            <a:r>
              <a:rPr lang="en-US" altLang="fr-FR" b="1" dirty="0">
                <a:solidFill>
                  <a:schemeClr val="bg1"/>
                </a:solidFill>
              </a:rPr>
              <a:t>1638-1715</a:t>
            </a:r>
          </a:p>
        </p:txBody>
      </p:sp>
      <p:sp>
        <p:nvSpPr>
          <p:cNvPr id="12291" name="Rectangle 3"/>
          <p:cNvSpPr>
            <a:spLocks noGrp="1" noChangeArrowheads="1"/>
          </p:cNvSpPr>
          <p:nvPr>
            <p:ph type="body" idx="1"/>
          </p:nvPr>
        </p:nvSpPr>
        <p:spPr>
          <a:xfrm>
            <a:off x="763667" y="3120007"/>
            <a:ext cx="5520690" cy="800100"/>
          </a:xfrm>
        </p:spPr>
        <p:txBody>
          <a:bodyPr/>
          <a:lstStyle/>
          <a:p>
            <a:pPr indent="0">
              <a:buNone/>
              <a:tabLst>
                <a:tab pos="1143000" algn="l"/>
              </a:tabLst>
            </a:pPr>
            <a:r>
              <a:rPr lang="en-US" altLang="fr-FR" b="1" dirty="0">
                <a:solidFill>
                  <a:srgbClr val="FF9933"/>
                </a:solidFill>
              </a:rPr>
              <a:t>THE SUN KING</a:t>
            </a:r>
          </a:p>
        </p:txBody>
      </p:sp>
      <p:pic>
        <p:nvPicPr>
          <p:cNvPr id="12293" name="lully.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078617" y="5632133"/>
            <a:ext cx="20574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73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29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18">
                <p:cTn id="19" repeatCount="10000" fill="hold" display="0">
                  <p:stCondLst>
                    <p:cond delay="indefinite"/>
                  </p:stCondLst>
                  <p:endCondLst>
                    <p:cond evt="onPrev" delay="0">
                      <p:tgtEl>
                        <p:sldTgt/>
                      </p:tgtEl>
                    </p:cond>
                    <p:cond evt="onStopAudio" delay="0">
                      <p:tgtEl>
                        <p:sldTgt/>
                      </p:tgtEl>
                    </p:cond>
                  </p:endCondLst>
                </p:cTn>
                <p:tgtEl>
                  <p:spTgt spid="12293"/>
                </p:tgtEl>
              </p:cMediaNode>
            </p:audio>
          </p:childTnLst>
        </p:cTn>
      </p:par>
    </p:tnLst>
    <p:bldLst>
      <p:bldP spid="12290" grpId="0" autoUpdateAnimBg="0"/>
      <p:bldP spid="122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err="1" smtClean="0">
                <a:solidFill>
                  <a:schemeClr val="bg1"/>
                </a:solidFill>
              </a:rPr>
              <a:t>Video</a:t>
            </a:r>
            <a:endParaRPr lang="fr-FR" dirty="0">
              <a:solidFill>
                <a:schemeClr val="bg1"/>
              </a:solidFill>
            </a:endParaRPr>
          </a:p>
        </p:txBody>
      </p:sp>
      <p:sp>
        <p:nvSpPr>
          <p:cNvPr id="3" name="Espace réservé du contenu 2"/>
          <p:cNvSpPr>
            <a:spLocks noGrp="1"/>
          </p:cNvSpPr>
          <p:nvPr>
            <p:ph idx="1"/>
          </p:nvPr>
        </p:nvSpPr>
        <p:spPr/>
        <p:txBody>
          <a:bodyPr/>
          <a:lstStyle/>
          <a:p>
            <a:pPr marL="0" indent="0" algn="ctr">
              <a:buNone/>
            </a:pPr>
            <a:r>
              <a:rPr lang="fr-FR" dirty="0">
                <a:solidFill>
                  <a:schemeClr val="bg1"/>
                </a:solidFill>
              </a:rPr>
              <a:t>http://</a:t>
            </a:r>
            <a:r>
              <a:rPr lang="fr-FR" dirty="0" err="1">
                <a:solidFill>
                  <a:schemeClr val="bg1"/>
                </a:solidFill>
              </a:rPr>
              <a:t>www.biography.com</a:t>
            </a:r>
            <a:r>
              <a:rPr lang="fr-FR" dirty="0">
                <a:solidFill>
                  <a:schemeClr val="bg1"/>
                </a:solidFill>
              </a:rPr>
              <a:t>/people/louis-xiv-9386885</a:t>
            </a:r>
          </a:p>
        </p:txBody>
      </p:sp>
    </p:spTree>
    <p:extLst>
      <p:ext uri="{BB962C8B-B14F-4D97-AF65-F5344CB8AC3E}">
        <p14:creationId xmlns:p14="http://schemas.microsoft.com/office/powerpoint/2010/main" val="3245313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body" idx="1"/>
          </p:nvPr>
        </p:nvSpPr>
        <p:spPr>
          <a:xfrm>
            <a:off x="235166" y="571500"/>
            <a:ext cx="8575684" cy="800100"/>
          </a:xfrm>
        </p:spPr>
        <p:txBody>
          <a:bodyPr>
            <a:normAutofit fontScale="85000" lnSpcReduction="10000"/>
          </a:bodyPr>
          <a:lstStyle/>
          <a:p>
            <a:pPr indent="0" algn="ctr">
              <a:buNone/>
              <a:tabLst>
                <a:tab pos="1143000" algn="l"/>
              </a:tabLst>
            </a:pPr>
            <a:r>
              <a:rPr lang="en-US" altLang="fr-FR" dirty="0">
                <a:solidFill>
                  <a:schemeClr val="bg1"/>
                </a:solidFill>
              </a:rPr>
              <a:t>He became King at age </a:t>
            </a:r>
            <a:r>
              <a:rPr lang="en-US" altLang="fr-FR" dirty="0">
                <a:solidFill>
                  <a:srgbClr val="FFFF00"/>
                </a:solidFill>
              </a:rPr>
              <a:t>4</a:t>
            </a:r>
            <a:r>
              <a:rPr lang="en-US" altLang="fr-FR" dirty="0">
                <a:solidFill>
                  <a:schemeClr val="bg1"/>
                </a:solidFill>
              </a:rPr>
              <a:t> but did not rule until he was </a:t>
            </a:r>
            <a:r>
              <a:rPr lang="en-US" altLang="fr-FR" dirty="0">
                <a:solidFill>
                  <a:srgbClr val="FFFF00"/>
                </a:solidFill>
              </a:rPr>
              <a:t>23</a:t>
            </a:r>
          </a:p>
        </p:txBody>
      </p:sp>
      <p:pic>
        <p:nvPicPr>
          <p:cNvPr id="1229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897" b="8198"/>
          <a:stretch/>
        </p:blipFill>
        <p:spPr bwMode="auto">
          <a:xfrm>
            <a:off x="991683" y="1340311"/>
            <a:ext cx="2653218" cy="484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2292" name="Text Box 3"/>
          <p:cNvSpPr txBox="1">
            <a:spLocks noChangeArrowheads="1"/>
          </p:cNvSpPr>
          <p:nvPr/>
        </p:nvSpPr>
        <p:spPr bwMode="auto">
          <a:xfrm>
            <a:off x="4731068" y="2199391"/>
            <a:ext cx="3714432" cy="310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838200" algn="l"/>
              </a:tabLst>
              <a:defRPr sz="3200">
                <a:solidFill>
                  <a:srgbClr val="FFFFFF"/>
                </a:solidFill>
                <a:latin typeface="Gill Sans" charset="0"/>
              </a:defRPr>
            </a:lvl1pPr>
            <a:lvl2pPr marL="742950" indent="-285750" eaLnBrk="0" hangingPunct="0">
              <a:tabLst>
                <a:tab pos="838200" algn="l"/>
              </a:tabLst>
              <a:defRPr sz="3200">
                <a:solidFill>
                  <a:srgbClr val="FFFFFF"/>
                </a:solidFill>
                <a:latin typeface="Gill Sans" charset="0"/>
              </a:defRPr>
            </a:lvl2pPr>
            <a:lvl3pPr marL="1143000" indent="-228600" eaLnBrk="0" hangingPunct="0">
              <a:tabLst>
                <a:tab pos="838200" algn="l"/>
              </a:tabLst>
              <a:defRPr sz="3200">
                <a:solidFill>
                  <a:srgbClr val="FFFFFF"/>
                </a:solidFill>
                <a:latin typeface="Gill Sans" charset="0"/>
              </a:defRPr>
            </a:lvl3pPr>
            <a:lvl4pPr marL="1600200" indent="-228600" eaLnBrk="0" hangingPunct="0">
              <a:tabLst>
                <a:tab pos="838200" algn="l"/>
              </a:tabLst>
              <a:defRPr sz="3200">
                <a:solidFill>
                  <a:srgbClr val="FFFFFF"/>
                </a:solidFill>
                <a:latin typeface="Gill Sans" charset="0"/>
              </a:defRPr>
            </a:lvl4pPr>
            <a:lvl5pPr marL="2057400" indent="-228600" eaLnBrk="0" hangingPunct="0">
              <a:tabLst>
                <a:tab pos="838200" algn="l"/>
              </a:tabLst>
              <a:defRPr sz="3200">
                <a:solidFill>
                  <a:srgbClr val="FFFFFF"/>
                </a:solidFill>
                <a:latin typeface="Gill Sans" charset="0"/>
              </a:defRPr>
            </a:lvl5pPr>
            <a:lvl6pPr marL="2514600" indent="-228600" algn="ctr" eaLnBrk="0" fontAlgn="base" hangingPunct="0">
              <a:spcBef>
                <a:spcPct val="0"/>
              </a:spcBef>
              <a:spcAft>
                <a:spcPct val="0"/>
              </a:spcAft>
              <a:tabLst>
                <a:tab pos="838200" algn="l"/>
              </a:tabLst>
              <a:defRPr sz="3200">
                <a:solidFill>
                  <a:srgbClr val="FFFFFF"/>
                </a:solidFill>
                <a:latin typeface="Gill Sans" charset="0"/>
              </a:defRPr>
            </a:lvl6pPr>
            <a:lvl7pPr marL="2971800" indent="-228600" algn="ctr" eaLnBrk="0" fontAlgn="base" hangingPunct="0">
              <a:spcBef>
                <a:spcPct val="0"/>
              </a:spcBef>
              <a:spcAft>
                <a:spcPct val="0"/>
              </a:spcAft>
              <a:tabLst>
                <a:tab pos="838200" algn="l"/>
              </a:tabLst>
              <a:defRPr sz="3200">
                <a:solidFill>
                  <a:srgbClr val="FFFFFF"/>
                </a:solidFill>
                <a:latin typeface="Gill Sans" charset="0"/>
              </a:defRPr>
            </a:lvl7pPr>
            <a:lvl8pPr marL="3429000" indent="-228600" algn="ctr" eaLnBrk="0" fontAlgn="base" hangingPunct="0">
              <a:spcBef>
                <a:spcPct val="0"/>
              </a:spcBef>
              <a:spcAft>
                <a:spcPct val="0"/>
              </a:spcAft>
              <a:tabLst>
                <a:tab pos="838200" algn="l"/>
              </a:tabLst>
              <a:defRPr sz="3200">
                <a:solidFill>
                  <a:srgbClr val="FFFFFF"/>
                </a:solidFill>
                <a:latin typeface="Gill Sans" charset="0"/>
              </a:defRPr>
            </a:lvl8pPr>
            <a:lvl9pPr marL="3886200" indent="-228600" algn="ctr" eaLnBrk="0" fontAlgn="base" hangingPunct="0">
              <a:spcBef>
                <a:spcPct val="0"/>
              </a:spcBef>
              <a:spcAft>
                <a:spcPct val="0"/>
              </a:spcAft>
              <a:tabLst>
                <a:tab pos="838200" algn="l"/>
              </a:tabLst>
              <a:defRPr sz="3200">
                <a:solidFill>
                  <a:srgbClr val="FFFFFF"/>
                </a:solidFill>
                <a:latin typeface="Gill Sans" charset="0"/>
              </a:defRPr>
            </a:lvl9pPr>
          </a:lstStyle>
          <a:p>
            <a:pPr eaLnBrk="1" hangingPunct="1"/>
            <a:r>
              <a:rPr lang="en-US" altLang="fr-FR" sz="2880" dirty="0">
                <a:solidFill>
                  <a:schemeClr val="bg1"/>
                </a:solidFill>
              </a:rPr>
              <a:t>Normally, Kings appointed Prime </a:t>
            </a:r>
            <a:r>
              <a:rPr lang="en-US" altLang="fr-FR" sz="2880" dirty="0" smtClean="0">
                <a:solidFill>
                  <a:schemeClr val="bg1"/>
                </a:solidFill>
              </a:rPr>
              <a:t>Ministers, to </a:t>
            </a:r>
            <a:r>
              <a:rPr lang="en-US" altLang="fr-FR" sz="2880" dirty="0">
                <a:solidFill>
                  <a:schemeClr val="bg1"/>
                </a:solidFill>
              </a:rPr>
              <a:t>run the country.  </a:t>
            </a:r>
            <a:endParaRPr lang="en-US" altLang="fr-FR" sz="2880" dirty="0" smtClean="0">
              <a:solidFill>
                <a:schemeClr val="bg1"/>
              </a:solidFill>
            </a:endParaRPr>
          </a:p>
          <a:p>
            <a:pPr eaLnBrk="1" hangingPunct="1"/>
            <a:r>
              <a:rPr lang="en-US" altLang="fr-FR" sz="2880" dirty="0" smtClean="0">
                <a:solidFill>
                  <a:schemeClr val="bg1"/>
                </a:solidFill>
              </a:rPr>
              <a:t>At 23, Louis </a:t>
            </a:r>
            <a:r>
              <a:rPr lang="en-US" altLang="fr-FR" sz="2880" dirty="0">
                <a:solidFill>
                  <a:schemeClr val="bg1"/>
                </a:solidFill>
              </a:rPr>
              <a:t>decided he </a:t>
            </a:r>
            <a:r>
              <a:rPr lang="en-US" altLang="fr-FR" sz="2880" dirty="0">
                <a:solidFill>
                  <a:srgbClr val="FF0000"/>
                </a:solidFill>
              </a:rPr>
              <a:t>would rule the country himself</a:t>
            </a:r>
            <a:r>
              <a:rPr lang="en-US" altLang="fr-FR" sz="2880" dirty="0">
                <a:solidFill>
                  <a:schemeClr val="bg1"/>
                </a:solidFill>
              </a:rPr>
              <a:t>.</a:t>
            </a:r>
          </a:p>
        </p:txBody>
      </p:sp>
    </p:spTree>
    <p:extLst>
      <p:ext uri="{BB962C8B-B14F-4D97-AF65-F5344CB8AC3E}">
        <p14:creationId xmlns:p14="http://schemas.microsoft.com/office/powerpoint/2010/main" val="2472924031"/>
      </p:ext>
    </p:extLst>
  </p:cSld>
  <p:clrMapOvr>
    <a:masterClrMapping/>
  </p:clrMapOvr>
  <p:transition xmlns:p14="http://schemas.microsoft.com/office/powerpoint/2010/mai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435" y="1903096"/>
            <a:ext cx="3119319" cy="475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315" name="Rectangle 2"/>
          <p:cNvSpPr>
            <a:spLocks noGrp="1" noChangeArrowheads="1"/>
          </p:cNvSpPr>
          <p:nvPr>
            <p:ph type="body" idx="1"/>
          </p:nvPr>
        </p:nvSpPr>
        <p:spPr>
          <a:xfrm>
            <a:off x="344909" y="468630"/>
            <a:ext cx="8560007" cy="1268730"/>
          </a:xfrm>
        </p:spPr>
        <p:txBody>
          <a:bodyPr>
            <a:normAutofit lnSpcReduction="10000"/>
          </a:bodyPr>
          <a:lstStyle/>
          <a:p>
            <a:pPr lvl="1" indent="0">
              <a:buNone/>
              <a:tabLst>
                <a:tab pos="1143000" algn="l"/>
              </a:tabLst>
            </a:pPr>
            <a:r>
              <a:rPr lang="en-US" altLang="fr-FR" dirty="0">
                <a:solidFill>
                  <a:schemeClr val="bg1"/>
                </a:solidFill>
              </a:rPr>
              <a:t>He was a firm believer in the the </a:t>
            </a:r>
            <a:r>
              <a:rPr lang="en-US" altLang="fr-FR" dirty="0">
                <a:solidFill>
                  <a:srgbClr val="FFFF00"/>
                </a:solidFill>
              </a:rPr>
              <a:t>DIVINE RIGHT OF KINGS</a:t>
            </a:r>
            <a:r>
              <a:rPr lang="en-US" altLang="fr-FR" dirty="0">
                <a:solidFill>
                  <a:schemeClr val="bg1"/>
                </a:solidFill>
              </a:rPr>
              <a:t>  He was a </a:t>
            </a:r>
            <a:r>
              <a:rPr lang="en-US" altLang="fr-FR" dirty="0">
                <a:solidFill>
                  <a:srgbClr val="FFFF00"/>
                </a:solidFill>
              </a:rPr>
              <a:t>CATHOLIC</a:t>
            </a:r>
            <a:r>
              <a:rPr lang="en-US" altLang="fr-FR" dirty="0">
                <a:solidFill>
                  <a:schemeClr val="bg1"/>
                </a:solidFill>
              </a:rPr>
              <a:t> and supported JAMES II in England</a:t>
            </a:r>
          </a:p>
        </p:txBody>
      </p:sp>
      <p:sp>
        <p:nvSpPr>
          <p:cNvPr id="13316" name="Text Box 3"/>
          <p:cNvSpPr txBox="1">
            <a:spLocks noChangeArrowheads="1"/>
          </p:cNvSpPr>
          <p:nvPr/>
        </p:nvSpPr>
        <p:spPr bwMode="auto">
          <a:xfrm>
            <a:off x="1293366" y="1938917"/>
            <a:ext cx="3086100" cy="39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38200" algn="l"/>
              </a:tabLst>
              <a:defRPr sz="3200">
                <a:solidFill>
                  <a:srgbClr val="FFFFFF"/>
                </a:solidFill>
                <a:latin typeface="Gill Sans" charset="0"/>
              </a:defRPr>
            </a:lvl1pPr>
            <a:lvl2pPr marL="742950" indent="-285750" eaLnBrk="0" hangingPunct="0">
              <a:tabLst>
                <a:tab pos="838200" algn="l"/>
              </a:tabLst>
              <a:defRPr sz="3200">
                <a:solidFill>
                  <a:srgbClr val="FFFFFF"/>
                </a:solidFill>
                <a:latin typeface="Gill Sans" charset="0"/>
              </a:defRPr>
            </a:lvl2pPr>
            <a:lvl3pPr marL="1143000" indent="-228600" eaLnBrk="0" hangingPunct="0">
              <a:tabLst>
                <a:tab pos="838200" algn="l"/>
              </a:tabLst>
              <a:defRPr sz="3200">
                <a:solidFill>
                  <a:srgbClr val="FFFFFF"/>
                </a:solidFill>
                <a:latin typeface="Gill Sans" charset="0"/>
              </a:defRPr>
            </a:lvl3pPr>
            <a:lvl4pPr marL="1600200" indent="-228600" eaLnBrk="0" hangingPunct="0">
              <a:tabLst>
                <a:tab pos="838200" algn="l"/>
              </a:tabLst>
              <a:defRPr sz="3200">
                <a:solidFill>
                  <a:srgbClr val="FFFFFF"/>
                </a:solidFill>
                <a:latin typeface="Gill Sans" charset="0"/>
              </a:defRPr>
            </a:lvl4pPr>
            <a:lvl5pPr marL="2057400" indent="-228600" eaLnBrk="0" hangingPunct="0">
              <a:tabLst>
                <a:tab pos="838200" algn="l"/>
              </a:tabLst>
              <a:defRPr sz="3200">
                <a:solidFill>
                  <a:srgbClr val="FFFFFF"/>
                </a:solidFill>
                <a:latin typeface="Gill Sans" charset="0"/>
              </a:defRPr>
            </a:lvl5pPr>
            <a:lvl6pPr marL="2514600" indent="-228600" algn="ctr" eaLnBrk="0" fontAlgn="base" hangingPunct="0">
              <a:spcBef>
                <a:spcPct val="0"/>
              </a:spcBef>
              <a:spcAft>
                <a:spcPct val="0"/>
              </a:spcAft>
              <a:tabLst>
                <a:tab pos="838200" algn="l"/>
              </a:tabLst>
              <a:defRPr sz="3200">
                <a:solidFill>
                  <a:srgbClr val="FFFFFF"/>
                </a:solidFill>
                <a:latin typeface="Gill Sans" charset="0"/>
              </a:defRPr>
            </a:lvl6pPr>
            <a:lvl7pPr marL="2971800" indent="-228600" algn="ctr" eaLnBrk="0" fontAlgn="base" hangingPunct="0">
              <a:spcBef>
                <a:spcPct val="0"/>
              </a:spcBef>
              <a:spcAft>
                <a:spcPct val="0"/>
              </a:spcAft>
              <a:tabLst>
                <a:tab pos="838200" algn="l"/>
              </a:tabLst>
              <a:defRPr sz="3200">
                <a:solidFill>
                  <a:srgbClr val="FFFFFF"/>
                </a:solidFill>
                <a:latin typeface="Gill Sans" charset="0"/>
              </a:defRPr>
            </a:lvl7pPr>
            <a:lvl8pPr marL="3429000" indent="-228600" algn="ctr" eaLnBrk="0" fontAlgn="base" hangingPunct="0">
              <a:spcBef>
                <a:spcPct val="0"/>
              </a:spcBef>
              <a:spcAft>
                <a:spcPct val="0"/>
              </a:spcAft>
              <a:tabLst>
                <a:tab pos="838200" algn="l"/>
              </a:tabLst>
              <a:defRPr sz="3200">
                <a:solidFill>
                  <a:srgbClr val="FFFFFF"/>
                </a:solidFill>
                <a:latin typeface="Gill Sans" charset="0"/>
              </a:defRPr>
            </a:lvl8pPr>
            <a:lvl9pPr marL="3886200" indent="-228600" algn="ctr" eaLnBrk="0" fontAlgn="base" hangingPunct="0">
              <a:spcBef>
                <a:spcPct val="0"/>
              </a:spcBef>
              <a:spcAft>
                <a:spcPct val="0"/>
              </a:spcAft>
              <a:tabLst>
                <a:tab pos="838200" algn="l"/>
              </a:tabLst>
              <a:defRPr sz="3200">
                <a:solidFill>
                  <a:srgbClr val="FFFFFF"/>
                </a:solidFill>
                <a:latin typeface="Gill Sans" charset="0"/>
              </a:defRPr>
            </a:lvl9pPr>
          </a:lstStyle>
          <a:p>
            <a:pPr eaLnBrk="1" hangingPunct="1"/>
            <a:r>
              <a:rPr lang="en-US" altLang="fr-FR" sz="2880" dirty="0">
                <a:solidFill>
                  <a:schemeClr val="bg1"/>
                </a:solidFill>
              </a:rPr>
              <a:t>Most Kings in France had </a:t>
            </a:r>
            <a:r>
              <a:rPr lang="en-US" altLang="fr-FR" sz="2880" dirty="0">
                <a:solidFill>
                  <a:srgbClr val="008000"/>
                </a:solidFill>
              </a:rPr>
              <a:t>problems</a:t>
            </a:r>
            <a:r>
              <a:rPr lang="en-US" altLang="fr-FR" sz="2880" dirty="0">
                <a:solidFill>
                  <a:schemeClr val="bg1"/>
                </a:solidFill>
              </a:rPr>
              <a:t> with the Nobility trying to challenge the kings power</a:t>
            </a:r>
          </a:p>
          <a:p>
            <a:pPr eaLnBrk="1" hangingPunct="1"/>
            <a:r>
              <a:rPr lang="en-US" altLang="fr-FR" sz="2880" dirty="0" smtClean="0">
                <a:solidFill>
                  <a:schemeClr val="bg1"/>
                </a:solidFill>
              </a:rPr>
              <a:t>Louis </a:t>
            </a:r>
            <a:r>
              <a:rPr lang="en-US" altLang="fr-FR" sz="2880" dirty="0">
                <a:solidFill>
                  <a:schemeClr val="bg1"/>
                </a:solidFill>
              </a:rPr>
              <a:t>had an </a:t>
            </a:r>
            <a:r>
              <a:rPr lang="en-US" altLang="fr-FR" sz="2880" dirty="0">
                <a:solidFill>
                  <a:srgbClr val="008000"/>
                </a:solidFill>
              </a:rPr>
              <a:t>idea</a:t>
            </a:r>
            <a:r>
              <a:rPr lang="en-US" altLang="fr-FR" sz="2880" dirty="0">
                <a:solidFill>
                  <a:schemeClr val="bg1"/>
                </a:solidFill>
              </a:rPr>
              <a:t> on how to change </a:t>
            </a:r>
            <a:r>
              <a:rPr lang="en-US" altLang="fr-FR" sz="2880" dirty="0" smtClean="0">
                <a:solidFill>
                  <a:schemeClr val="bg1"/>
                </a:solidFill>
              </a:rPr>
              <a:t>that…</a:t>
            </a:r>
            <a:endParaRPr lang="en-US" altLang="fr-FR" sz="2880" dirty="0">
              <a:solidFill>
                <a:schemeClr val="bg1"/>
              </a:solidFill>
            </a:endParaRPr>
          </a:p>
        </p:txBody>
      </p:sp>
    </p:spTree>
    <p:extLst>
      <p:ext uri="{BB962C8B-B14F-4D97-AF65-F5344CB8AC3E}">
        <p14:creationId xmlns:p14="http://schemas.microsoft.com/office/powerpoint/2010/main" val="580834551"/>
      </p:ext>
    </p:extLst>
  </p:cSld>
  <p:clrMapOvr>
    <a:masterClrMapping/>
  </p:clrMapOvr>
  <p:transition xmlns:p14="http://schemas.microsoft.com/office/powerpoint/2010/mai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a:xfrm>
            <a:off x="4614862" y="594359"/>
            <a:ext cx="4133277" cy="2667061"/>
          </a:xfrm>
        </p:spPr>
        <p:txBody>
          <a:bodyPr>
            <a:normAutofit fontScale="77500" lnSpcReduction="20000"/>
          </a:bodyPr>
          <a:lstStyle/>
          <a:p>
            <a:pPr indent="0">
              <a:buNone/>
              <a:tabLst>
                <a:tab pos="1143000" algn="l"/>
              </a:tabLst>
            </a:pPr>
            <a:r>
              <a:rPr lang="en-US" altLang="fr-FR" dirty="0">
                <a:solidFill>
                  <a:schemeClr val="bg1"/>
                </a:solidFill>
              </a:rPr>
              <a:t>Normally, most important positions in government were bought by </a:t>
            </a:r>
            <a:r>
              <a:rPr lang="en-US" altLang="fr-FR" dirty="0">
                <a:solidFill>
                  <a:srgbClr val="FFFF00"/>
                </a:solidFill>
              </a:rPr>
              <a:t>Nobles</a:t>
            </a:r>
            <a:r>
              <a:rPr lang="en-US" altLang="fr-FR" dirty="0">
                <a:solidFill>
                  <a:schemeClr val="bg1"/>
                </a:solidFill>
              </a:rPr>
              <a:t>.  This was one way for the King to raise money.  Nobles </a:t>
            </a:r>
            <a:r>
              <a:rPr lang="en-US" altLang="fr-FR" dirty="0">
                <a:solidFill>
                  <a:srgbClr val="FFFF00"/>
                </a:solidFill>
              </a:rPr>
              <a:t>generally</a:t>
            </a:r>
            <a:r>
              <a:rPr lang="en-US" altLang="fr-FR" dirty="0">
                <a:solidFill>
                  <a:schemeClr val="bg1"/>
                </a:solidFill>
              </a:rPr>
              <a:t> controlled the government</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75" y="594360"/>
            <a:ext cx="3228676" cy="58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4340" name="Text Box 3"/>
          <p:cNvSpPr txBox="1">
            <a:spLocks noChangeArrowheads="1"/>
          </p:cNvSpPr>
          <p:nvPr/>
        </p:nvSpPr>
        <p:spPr bwMode="auto">
          <a:xfrm>
            <a:off x="4949190" y="3322462"/>
            <a:ext cx="3017520" cy="310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38200" algn="l"/>
              </a:tabLst>
              <a:defRPr sz="3200">
                <a:solidFill>
                  <a:srgbClr val="FFFFFF"/>
                </a:solidFill>
                <a:latin typeface="Gill Sans" charset="0"/>
              </a:defRPr>
            </a:lvl1pPr>
            <a:lvl2pPr marL="742950" indent="-285750" eaLnBrk="0" hangingPunct="0">
              <a:tabLst>
                <a:tab pos="838200" algn="l"/>
              </a:tabLst>
              <a:defRPr sz="3200">
                <a:solidFill>
                  <a:srgbClr val="FFFFFF"/>
                </a:solidFill>
                <a:latin typeface="Gill Sans" charset="0"/>
              </a:defRPr>
            </a:lvl2pPr>
            <a:lvl3pPr marL="1143000" indent="-228600" eaLnBrk="0" hangingPunct="0">
              <a:tabLst>
                <a:tab pos="838200" algn="l"/>
              </a:tabLst>
              <a:defRPr sz="3200">
                <a:solidFill>
                  <a:srgbClr val="FFFFFF"/>
                </a:solidFill>
                <a:latin typeface="Gill Sans" charset="0"/>
              </a:defRPr>
            </a:lvl3pPr>
            <a:lvl4pPr marL="1600200" indent="-228600" eaLnBrk="0" hangingPunct="0">
              <a:tabLst>
                <a:tab pos="838200" algn="l"/>
              </a:tabLst>
              <a:defRPr sz="3200">
                <a:solidFill>
                  <a:srgbClr val="FFFFFF"/>
                </a:solidFill>
                <a:latin typeface="Gill Sans" charset="0"/>
              </a:defRPr>
            </a:lvl4pPr>
            <a:lvl5pPr marL="2057400" indent="-228600" eaLnBrk="0" hangingPunct="0">
              <a:tabLst>
                <a:tab pos="838200" algn="l"/>
              </a:tabLst>
              <a:defRPr sz="3200">
                <a:solidFill>
                  <a:srgbClr val="FFFFFF"/>
                </a:solidFill>
                <a:latin typeface="Gill Sans" charset="0"/>
              </a:defRPr>
            </a:lvl5pPr>
            <a:lvl6pPr marL="2514600" indent="-228600" algn="ctr" eaLnBrk="0" fontAlgn="base" hangingPunct="0">
              <a:spcBef>
                <a:spcPct val="0"/>
              </a:spcBef>
              <a:spcAft>
                <a:spcPct val="0"/>
              </a:spcAft>
              <a:tabLst>
                <a:tab pos="838200" algn="l"/>
              </a:tabLst>
              <a:defRPr sz="3200">
                <a:solidFill>
                  <a:srgbClr val="FFFFFF"/>
                </a:solidFill>
                <a:latin typeface="Gill Sans" charset="0"/>
              </a:defRPr>
            </a:lvl6pPr>
            <a:lvl7pPr marL="2971800" indent="-228600" algn="ctr" eaLnBrk="0" fontAlgn="base" hangingPunct="0">
              <a:spcBef>
                <a:spcPct val="0"/>
              </a:spcBef>
              <a:spcAft>
                <a:spcPct val="0"/>
              </a:spcAft>
              <a:tabLst>
                <a:tab pos="838200" algn="l"/>
              </a:tabLst>
              <a:defRPr sz="3200">
                <a:solidFill>
                  <a:srgbClr val="FFFFFF"/>
                </a:solidFill>
                <a:latin typeface="Gill Sans" charset="0"/>
              </a:defRPr>
            </a:lvl7pPr>
            <a:lvl8pPr marL="3429000" indent="-228600" algn="ctr" eaLnBrk="0" fontAlgn="base" hangingPunct="0">
              <a:spcBef>
                <a:spcPct val="0"/>
              </a:spcBef>
              <a:spcAft>
                <a:spcPct val="0"/>
              </a:spcAft>
              <a:tabLst>
                <a:tab pos="838200" algn="l"/>
              </a:tabLst>
              <a:defRPr sz="3200">
                <a:solidFill>
                  <a:srgbClr val="FFFFFF"/>
                </a:solidFill>
                <a:latin typeface="Gill Sans" charset="0"/>
              </a:defRPr>
            </a:lvl8pPr>
            <a:lvl9pPr marL="3886200" indent="-228600" algn="ctr" eaLnBrk="0" fontAlgn="base" hangingPunct="0">
              <a:spcBef>
                <a:spcPct val="0"/>
              </a:spcBef>
              <a:spcAft>
                <a:spcPct val="0"/>
              </a:spcAft>
              <a:tabLst>
                <a:tab pos="838200" algn="l"/>
              </a:tabLst>
              <a:defRPr sz="3200">
                <a:solidFill>
                  <a:srgbClr val="FFFFFF"/>
                </a:solidFill>
                <a:latin typeface="Gill Sans" charset="0"/>
              </a:defRPr>
            </a:lvl9pPr>
          </a:lstStyle>
          <a:p>
            <a:pPr eaLnBrk="1" hangingPunct="1"/>
            <a:r>
              <a:rPr lang="en-US" altLang="fr-FR" sz="2880" dirty="0">
                <a:solidFill>
                  <a:schemeClr val="bg1"/>
                </a:solidFill>
              </a:rPr>
              <a:t>Louis appointed skilled middle class people to government, and earned their loyalty.  </a:t>
            </a:r>
            <a:r>
              <a:rPr lang="en-US" altLang="fr-FR" sz="2880" dirty="0">
                <a:solidFill>
                  <a:srgbClr val="FF0000"/>
                </a:solidFill>
              </a:rPr>
              <a:t>Nobles influence was diminished</a:t>
            </a:r>
          </a:p>
        </p:txBody>
      </p:sp>
    </p:spTree>
    <p:extLst>
      <p:ext uri="{BB962C8B-B14F-4D97-AF65-F5344CB8AC3E}">
        <p14:creationId xmlns:p14="http://schemas.microsoft.com/office/powerpoint/2010/main" val="1995445946"/>
      </p:ext>
    </p:extLst>
  </p:cSld>
  <p:clrMapOvr>
    <a:masterClrMapping/>
  </p:clrMapOvr>
  <p:transition xmlns:p14="http://schemas.microsoft.com/office/powerpoint/2010/mai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body" idx="1"/>
          </p:nvPr>
        </p:nvSpPr>
        <p:spPr>
          <a:xfrm>
            <a:off x="548718" y="285750"/>
            <a:ext cx="7870189" cy="800100"/>
          </a:xfrm>
        </p:spPr>
        <p:txBody>
          <a:bodyPr>
            <a:normAutofit fontScale="85000" lnSpcReduction="20000"/>
          </a:bodyPr>
          <a:lstStyle/>
          <a:p>
            <a:pPr indent="0">
              <a:buNone/>
              <a:tabLst>
                <a:tab pos="1143000" algn="l"/>
              </a:tabLst>
            </a:pPr>
            <a:r>
              <a:rPr lang="en-US" altLang="fr-FR" dirty="0" smtClean="0">
                <a:solidFill>
                  <a:srgbClr val="FF0000"/>
                </a:solidFill>
                <a:sym typeface="Wingdings"/>
              </a:rPr>
              <a:t> </a:t>
            </a:r>
            <a:r>
              <a:rPr lang="en-US" altLang="fr-FR" dirty="0" smtClean="0">
                <a:solidFill>
                  <a:srgbClr val="FF0000"/>
                </a:solidFill>
              </a:rPr>
              <a:t>Without </a:t>
            </a:r>
            <a:r>
              <a:rPr lang="en-US" altLang="fr-FR" dirty="0">
                <a:solidFill>
                  <a:srgbClr val="FF0000"/>
                </a:solidFill>
              </a:rPr>
              <a:t>government jobs, Nobles depended on the King’s generosity for income</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18" y="1269531"/>
            <a:ext cx="5229225" cy="49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364" name="Text Box 3"/>
          <p:cNvSpPr txBox="1">
            <a:spLocks noChangeArrowheads="1"/>
          </p:cNvSpPr>
          <p:nvPr/>
        </p:nvSpPr>
        <p:spPr bwMode="auto">
          <a:xfrm>
            <a:off x="6610323" y="1085850"/>
            <a:ext cx="1918327" cy="531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838200" algn="l"/>
              </a:tabLst>
              <a:defRPr sz="3200">
                <a:solidFill>
                  <a:srgbClr val="FFFFFF"/>
                </a:solidFill>
                <a:latin typeface="Gill Sans" charset="0"/>
              </a:defRPr>
            </a:lvl1pPr>
            <a:lvl2pPr marL="742950" indent="-285750" eaLnBrk="0" hangingPunct="0">
              <a:tabLst>
                <a:tab pos="838200" algn="l"/>
              </a:tabLst>
              <a:defRPr sz="3200">
                <a:solidFill>
                  <a:srgbClr val="FFFFFF"/>
                </a:solidFill>
                <a:latin typeface="Gill Sans" charset="0"/>
              </a:defRPr>
            </a:lvl2pPr>
            <a:lvl3pPr marL="1143000" indent="-228600" eaLnBrk="0" hangingPunct="0">
              <a:tabLst>
                <a:tab pos="838200" algn="l"/>
              </a:tabLst>
              <a:defRPr sz="3200">
                <a:solidFill>
                  <a:srgbClr val="FFFFFF"/>
                </a:solidFill>
                <a:latin typeface="Gill Sans" charset="0"/>
              </a:defRPr>
            </a:lvl3pPr>
            <a:lvl4pPr marL="1600200" indent="-228600" eaLnBrk="0" hangingPunct="0">
              <a:tabLst>
                <a:tab pos="838200" algn="l"/>
              </a:tabLst>
              <a:defRPr sz="3200">
                <a:solidFill>
                  <a:srgbClr val="FFFFFF"/>
                </a:solidFill>
                <a:latin typeface="Gill Sans" charset="0"/>
              </a:defRPr>
            </a:lvl4pPr>
            <a:lvl5pPr marL="2057400" indent="-228600" eaLnBrk="0" hangingPunct="0">
              <a:tabLst>
                <a:tab pos="838200" algn="l"/>
              </a:tabLst>
              <a:defRPr sz="3200">
                <a:solidFill>
                  <a:srgbClr val="FFFFFF"/>
                </a:solidFill>
                <a:latin typeface="Gill Sans" charset="0"/>
              </a:defRPr>
            </a:lvl5pPr>
            <a:lvl6pPr marL="2514600" indent="-228600" algn="ctr" eaLnBrk="0" fontAlgn="base" hangingPunct="0">
              <a:spcBef>
                <a:spcPct val="0"/>
              </a:spcBef>
              <a:spcAft>
                <a:spcPct val="0"/>
              </a:spcAft>
              <a:tabLst>
                <a:tab pos="838200" algn="l"/>
              </a:tabLst>
              <a:defRPr sz="3200">
                <a:solidFill>
                  <a:srgbClr val="FFFFFF"/>
                </a:solidFill>
                <a:latin typeface="Gill Sans" charset="0"/>
              </a:defRPr>
            </a:lvl6pPr>
            <a:lvl7pPr marL="2971800" indent="-228600" algn="ctr" eaLnBrk="0" fontAlgn="base" hangingPunct="0">
              <a:spcBef>
                <a:spcPct val="0"/>
              </a:spcBef>
              <a:spcAft>
                <a:spcPct val="0"/>
              </a:spcAft>
              <a:tabLst>
                <a:tab pos="838200" algn="l"/>
              </a:tabLst>
              <a:defRPr sz="3200">
                <a:solidFill>
                  <a:srgbClr val="FFFFFF"/>
                </a:solidFill>
                <a:latin typeface="Gill Sans" charset="0"/>
              </a:defRPr>
            </a:lvl7pPr>
            <a:lvl8pPr marL="3429000" indent="-228600" algn="ctr" eaLnBrk="0" fontAlgn="base" hangingPunct="0">
              <a:spcBef>
                <a:spcPct val="0"/>
              </a:spcBef>
              <a:spcAft>
                <a:spcPct val="0"/>
              </a:spcAft>
              <a:tabLst>
                <a:tab pos="838200" algn="l"/>
              </a:tabLst>
              <a:defRPr sz="3200">
                <a:solidFill>
                  <a:srgbClr val="FFFFFF"/>
                </a:solidFill>
                <a:latin typeface="Gill Sans" charset="0"/>
              </a:defRPr>
            </a:lvl8pPr>
            <a:lvl9pPr marL="3886200" indent="-228600" algn="ctr" eaLnBrk="0" fontAlgn="base" hangingPunct="0">
              <a:spcBef>
                <a:spcPct val="0"/>
              </a:spcBef>
              <a:spcAft>
                <a:spcPct val="0"/>
              </a:spcAft>
              <a:tabLst>
                <a:tab pos="838200" algn="l"/>
              </a:tabLst>
              <a:defRPr sz="3200">
                <a:solidFill>
                  <a:srgbClr val="FFFFFF"/>
                </a:solidFill>
                <a:latin typeface="Gill Sans" charset="0"/>
              </a:defRPr>
            </a:lvl9pPr>
          </a:lstStyle>
          <a:p>
            <a:pPr eaLnBrk="1" hangingPunct="1"/>
            <a:r>
              <a:rPr lang="en-US" altLang="fr-FR" sz="2880" dirty="0">
                <a:solidFill>
                  <a:schemeClr val="bg1"/>
                </a:solidFill>
              </a:rPr>
              <a:t>Louis kept the Nobles </a:t>
            </a:r>
            <a:r>
              <a:rPr lang="en-US" altLang="fr-FR" sz="2880" dirty="0">
                <a:solidFill>
                  <a:srgbClr val="FFFF00"/>
                </a:solidFill>
              </a:rPr>
              <a:t>dependent</a:t>
            </a:r>
            <a:r>
              <a:rPr lang="en-US" altLang="fr-FR" sz="2880" dirty="0">
                <a:solidFill>
                  <a:schemeClr val="bg1"/>
                </a:solidFill>
              </a:rPr>
              <a:t> on him by only giving money to those who were </a:t>
            </a:r>
            <a:r>
              <a:rPr lang="en-US" altLang="fr-FR" sz="2880" dirty="0">
                <a:solidFill>
                  <a:srgbClr val="FFFF00"/>
                </a:solidFill>
              </a:rPr>
              <a:t>totally</a:t>
            </a:r>
            <a:r>
              <a:rPr lang="en-US" altLang="fr-FR" sz="2880" dirty="0">
                <a:solidFill>
                  <a:schemeClr val="bg1"/>
                </a:solidFill>
              </a:rPr>
              <a:t> </a:t>
            </a:r>
            <a:r>
              <a:rPr lang="en-US" altLang="fr-FR" sz="2880" dirty="0">
                <a:solidFill>
                  <a:srgbClr val="FFFF00"/>
                </a:solidFill>
              </a:rPr>
              <a:t>loyal</a:t>
            </a:r>
            <a:r>
              <a:rPr lang="en-US" altLang="fr-FR" sz="2880" dirty="0">
                <a:solidFill>
                  <a:schemeClr val="bg1"/>
                </a:solidFill>
              </a:rPr>
              <a:t> to him and </a:t>
            </a:r>
            <a:r>
              <a:rPr lang="en-US" altLang="fr-FR" sz="2880" dirty="0">
                <a:solidFill>
                  <a:srgbClr val="FFFF00"/>
                </a:solidFill>
              </a:rPr>
              <a:t>served</a:t>
            </a:r>
            <a:r>
              <a:rPr lang="en-US" altLang="fr-FR" sz="2880" dirty="0">
                <a:solidFill>
                  <a:schemeClr val="bg1"/>
                </a:solidFill>
              </a:rPr>
              <a:t> him at the palace</a:t>
            </a:r>
          </a:p>
        </p:txBody>
      </p:sp>
    </p:spTree>
    <p:extLst>
      <p:ext uri="{BB962C8B-B14F-4D97-AF65-F5344CB8AC3E}">
        <p14:creationId xmlns:p14="http://schemas.microsoft.com/office/powerpoint/2010/main" val="711806801"/>
      </p:ext>
    </p:extLst>
  </p:cSld>
  <p:clrMapOvr>
    <a:masterClrMapping/>
  </p:clrMapOvr>
  <p:transition xmlns:p14="http://schemas.microsoft.com/office/powerpoint/2010/main" spd="med">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TotalTime>
  <Words>1254</Words>
  <Application>Microsoft Macintosh PowerPoint</Application>
  <PresentationFormat>On-screen Show (4:3)</PresentationFormat>
  <Paragraphs>95</Paragraphs>
  <Slides>28</Slides>
  <Notes>4</Notes>
  <HiddenSlides>0</HiddenSlides>
  <MMClips>3</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       Lesson 2 :  Kings and Queen</vt:lpstr>
      <vt:lpstr>Government under the Old Regime: The Divine Right of Kings</vt:lpstr>
      <vt:lpstr>What the King Did…</vt:lpstr>
      <vt:lpstr>LOUIS XIV 1638-1715</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Louis XIV do…</vt:lpstr>
      <vt:lpstr>LOUIS XV 1710-1774</vt:lpstr>
      <vt:lpstr> He became King at age 5  in 1715 The child king Louis XV did not rule—the government was controlled by Cardinal Fleury and the Duke of Orleans, a cousin of the young king.  </vt:lpstr>
      <vt:lpstr>As Louis XV came of age, he turned out to be a spoiled, handsome, pleasure loving man.  He would not be the king his grandfather, Louis XIV was.</vt:lpstr>
      <vt:lpstr>Louis XV</vt:lpstr>
      <vt:lpstr>The Seven Years’ War</vt:lpstr>
      <vt:lpstr>LOUIS XVI 1754-1793</vt:lpstr>
      <vt:lpstr>PowerPoint Presentation</vt:lpstr>
      <vt:lpstr>PowerPoint Presentation</vt:lpstr>
      <vt:lpstr>PowerPoint Presentation</vt:lpstr>
      <vt:lpstr>Absolute monarch</vt:lpstr>
      <vt:lpstr>Marie Antoinette</vt:lpstr>
      <vt:lpstr>Kings decreasing power</vt:lpstr>
      <vt:lpstr>     Versailles - 6 may 1682</vt:lpstr>
      <vt:lpstr>The French Royalty</vt:lpstr>
      <vt:lpstr>Video</vt:lpstr>
    </vt:vector>
  </TitlesOfParts>
  <Company>Vancouver School Board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Lesson 2 :  Kings and Queen</dc:title>
  <dc:creator>Any User</dc:creator>
  <cp:lastModifiedBy>Any User</cp:lastModifiedBy>
  <cp:revision>23</cp:revision>
  <dcterms:created xsi:type="dcterms:W3CDTF">2015-10-20T22:26:56Z</dcterms:created>
  <dcterms:modified xsi:type="dcterms:W3CDTF">2015-10-21T16:53:36Z</dcterms:modified>
</cp:coreProperties>
</file>