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64" r:id="rId4"/>
    <p:sldId id="281" r:id="rId5"/>
    <p:sldId id="259" r:id="rId6"/>
    <p:sldId id="271" r:id="rId7"/>
    <p:sldId id="269" r:id="rId8"/>
    <p:sldId id="270" r:id="rId9"/>
    <p:sldId id="272" r:id="rId10"/>
    <p:sldId id="260" r:id="rId11"/>
    <p:sldId id="273" r:id="rId12"/>
    <p:sldId id="282" r:id="rId13"/>
    <p:sldId id="257" r:id="rId14"/>
    <p:sldId id="258" r:id="rId15"/>
    <p:sldId id="286" r:id="rId16"/>
    <p:sldId id="294" r:id="rId17"/>
    <p:sldId id="295" r:id="rId18"/>
    <p:sldId id="296" r:id="rId19"/>
    <p:sldId id="293" r:id="rId20"/>
    <p:sldId id="29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5"/>
    <p:restoredTop sz="95304"/>
  </p:normalViewPr>
  <p:slideViewPr>
    <p:cSldViewPr snapToGrid="0" snapToObjects="1">
      <p:cViewPr varScale="1">
        <p:scale>
          <a:sx n="93" d="100"/>
          <a:sy n="93" d="100"/>
        </p:scale>
        <p:origin x="21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CB58C8-8622-4809-B361-5EFEAFDF08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CA87C1-601F-422E-8860-2533224E3A9C}">
      <dgm:prSet phldrT="[Text]"/>
      <dgm:spPr/>
      <dgm:t>
        <a:bodyPr/>
        <a:lstStyle/>
        <a:p>
          <a:r>
            <a:rPr lang="en-US" dirty="0" smtClean="0"/>
            <a:t>National Assembly (1789-1791)</a:t>
          </a:r>
          <a:endParaRPr lang="en-US" dirty="0"/>
        </a:p>
      </dgm:t>
    </dgm:pt>
    <dgm:pt modelId="{226F143B-2FCB-4133-BD65-EE0AA20EFB8D}" type="parTrans" cxnId="{B9B3FEDA-19C2-46A5-88A3-DE659C0FC5D2}">
      <dgm:prSet/>
      <dgm:spPr/>
      <dgm:t>
        <a:bodyPr/>
        <a:lstStyle/>
        <a:p>
          <a:endParaRPr lang="en-US"/>
        </a:p>
      </dgm:t>
    </dgm:pt>
    <dgm:pt modelId="{A0DFB47C-C0D6-4BE0-A430-656FE8C635C0}" type="sibTrans" cxnId="{B9B3FEDA-19C2-46A5-88A3-DE659C0FC5D2}">
      <dgm:prSet/>
      <dgm:spPr/>
      <dgm:t>
        <a:bodyPr/>
        <a:lstStyle/>
        <a:p>
          <a:endParaRPr lang="en-US"/>
        </a:p>
      </dgm:t>
    </dgm:pt>
    <dgm:pt modelId="{817B97C3-E1D1-442A-8BD1-897FC76BE96D}">
      <dgm:prSet phldrT="[Text]"/>
      <dgm:spPr/>
      <dgm:t>
        <a:bodyPr/>
        <a:lstStyle/>
        <a:p>
          <a:r>
            <a:rPr lang="en-US" dirty="0" smtClean="0"/>
            <a:t>Legislative Assembly (1791-1792) </a:t>
          </a:r>
          <a:endParaRPr lang="en-US" dirty="0"/>
        </a:p>
      </dgm:t>
    </dgm:pt>
    <dgm:pt modelId="{06521306-19D4-411F-9079-1960CD7F5C34}" type="parTrans" cxnId="{BCAC1FA5-65B5-4317-A6C7-8FE7EBE79AD0}">
      <dgm:prSet/>
      <dgm:spPr/>
      <dgm:t>
        <a:bodyPr/>
        <a:lstStyle/>
        <a:p>
          <a:endParaRPr lang="en-US"/>
        </a:p>
      </dgm:t>
    </dgm:pt>
    <dgm:pt modelId="{72759B00-325A-47AA-97B7-7AF87AAB0EF8}" type="sibTrans" cxnId="{BCAC1FA5-65B5-4317-A6C7-8FE7EBE79AD0}">
      <dgm:prSet/>
      <dgm:spPr/>
      <dgm:t>
        <a:bodyPr/>
        <a:lstStyle/>
        <a:p>
          <a:endParaRPr lang="en-US"/>
        </a:p>
      </dgm:t>
    </dgm:pt>
    <dgm:pt modelId="{7E00DB0A-BDFD-4AF8-8B5B-8BE029FD81DF}">
      <dgm:prSet phldrT="[Text]"/>
      <dgm:spPr/>
      <dgm:t>
        <a:bodyPr/>
        <a:lstStyle/>
        <a:p>
          <a:r>
            <a:rPr lang="en-US" dirty="0" smtClean="0"/>
            <a:t>Convention (1792-1795)</a:t>
          </a:r>
          <a:endParaRPr lang="en-US" dirty="0"/>
        </a:p>
      </dgm:t>
    </dgm:pt>
    <dgm:pt modelId="{98141A3F-FCE0-447F-A747-BB27D6904DB3}" type="parTrans" cxnId="{C0E24F0A-D693-4CAA-9690-8DF16D2BD399}">
      <dgm:prSet/>
      <dgm:spPr/>
      <dgm:t>
        <a:bodyPr/>
        <a:lstStyle/>
        <a:p>
          <a:endParaRPr lang="en-US"/>
        </a:p>
      </dgm:t>
    </dgm:pt>
    <dgm:pt modelId="{C177380D-15A9-4947-A0FA-8212A6F17102}" type="sibTrans" cxnId="{C0E24F0A-D693-4CAA-9690-8DF16D2BD399}">
      <dgm:prSet/>
      <dgm:spPr/>
      <dgm:t>
        <a:bodyPr/>
        <a:lstStyle/>
        <a:p>
          <a:endParaRPr lang="en-US"/>
        </a:p>
      </dgm:t>
    </dgm:pt>
    <dgm:pt modelId="{FB795511-0C70-420F-AC46-FC89FEAAE8A8}">
      <dgm:prSet phldrT="[Text]"/>
      <dgm:spPr/>
      <dgm:t>
        <a:bodyPr/>
        <a:lstStyle/>
        <a:p>
          <a:r>
            <a:rPr lang="en-US" dirty="0" smtClean="0"/>
            <a:t>Directory (1795-1799)</a:t>
          </a:r>
          <a:endParaRPr lang="en-US" dirty="0"/>
        </a:p>
      </dgm:t>
    </dgm:pt>
    <dgm:pt modelId="{9B2BDF79-4D20-40D0-B58A-B63AF308153E}" type="parTrans" cxnId="{F0AD20C5-1C85-45EE-A1BE-0C3AA63A5A45}">
      <dgm:prSet/>
      <dgm:spPr/>
      <dgm:t>
        <a:bodyPr/>
        <a:lstStyle/>
        <a:p>
          <a:endParaRPr lang="en-CA"/>
        </a:p>
      </dgm:t>
    </dgm:pt>
    <dgm:pt modelId="{AE5671DC-3334-4DC5-A448-79C6DEDC116B}" type="sibTrans" cxnId="{F0AD20C5-1C85-45EE-A1BE-0C3AA63A5A45}">
      <dgm:prSet/>
      <dgm:spPr/>
      <dgm:t>
        <a:bodyPr/>
        <a:lstStyle/>
        <a:p>
          <a:endParaRPr lang="en-CA"/>
        </a:p>
      </dgm:t>
    </dgm:pt>
    <dgm:pt modelId="{B9EE28A1-F4A0-4D8F-8A3C-CF73B1539EF6}" type="pres">
      <dgm:prSet presAssocID="{A9CB58C8-8622-4809-B361-5EFEAFDF08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D6F69-27E7-49CA-B74D-9E8DC8363A03}" type="pres">
      <dgm:prSet presAssocID="{95CA87C1-601F-422E-8860-2533224E3A9C}" presName="parentLin" presStyleCnt="0"/>
      <dgm:spPr/>
    </dgm:pt>
    <dgm:pt modelId="{5D948CD3-DD02-483A-8D33-17F5FD9B1352}" type="pres">
      <dgm:prSet presAssocID="{95CA87C1-601F-422E-8860-2533224E3A9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7C3D7E9-887E-46AD-BC53-0D5D29210799}" type="pres">
      <dgm:prSet presAssocID="{95CA87C1-601F-422E-8860-2533224E3A9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7E4CC-8B36-4AA7-BD8E-C8421B198A8D}" type="pres">
      <dgm:prSet presAssocID="{95CA87C1-601F-422E-8860-2533224E3A9C}" presName="negativeSpace" presStyleCnt="0"/>
      <dgm:spPr/>
    </dgm:pt>
    <dgm:pt modelId="{61691D5B-3913-46B9-A815-B091C7076EEF}" type="pres">
      <dgm:prSet presAssocID="{95CA87C1-601F-422E-8860-2533224E3A9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A5763-BFDA-4519-97DB-9E33D0794ABF}" type="pres">
      <dgm:prSet presAssocID="{A0DFB47C-C0D6-4BE0-A430-656FE8C635C0}" presName="spaceBetweenRectangles" presStyleCnt="0"/>
      <dgm:spPr/>
    </dgm:pt>
    <dgm:pt modelId="{2CE82A97-DC15-4F38-9224-B25E65E3BF77}" type="pres">
      <dgm:prSet presAssocID="{817B97C3-E1D1-442A-8BD1-897FC76BE96D}" presName="parentLin" presStyleCnt="0"/>
      <dgm:spPr/>
    </dgm:pt>
    <dgm:pt modelId="{6C412E3D-EE89-4C1D-B141-567CB41FF318}" type="pres">
      <dgm:prSet presAssocID="{817B97C3-E1D1-442A-8BD1-897FC76BE96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ADB3132-AC30-4D48-B639-467319BFA9C5}" type="pres">
      <dgm:prSet presAssocID="{817B97C3-E1D1-442A-8BD1-897FC76BE96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54D1D-BCAC-420F-95EE-257A200217C6}" type="pres">
      <dgm:prSet presAssocID="{817B97C3-E1D1-442A-8BD1-897FC76BE96D}" presName="negativeSpace" presStyleCnt="0"/>
      <dgm:spPr/>
    </dgm:pt>
    <dgm:pt modelId="{B61D49FA-CFEE-4500-9D44-04279CB53A34}" type="pres">
      <dgm:prSet presAssocID="{817B97C3-E1D1-442A-8BD1-897FC76BE96D}" presName="childText" presStyleLbl="conFgAcc1" presStyleIdx="1" presStyleCnt="4">
        <dgm:presLayoutVars>
          <dgm:bulletEnabled val="1"/>
        </dgm:presLayoutVars>
      </dgm:prSet>
      <dgm:spPr/>
    </dgm:pt>
    <dgm:pt modelId="{80F30781-7D33-4E09-B1B4-C5C4410CAB74}" type="pres">
      <dgm:prSet presAssocID="{72759B00-325A-47AA-97B7-7AF87AAB0EF8}" presName="spaceBetweenRectangles" presStyleCnt="0"/>
      <dgm:spPr/>
    </dgm:pt>
    <dgm:pt modelId="{D4098364-03C2-4032-AE5F-0761835850A8}" type="pres">
      <dgm:prSet presAssocID="{7E00DB0A-BDFD-4AF8-8B5B-8BE029FD81DF}" presName="parentLin" presStyleCnt="0"/>
      <dgm:spPr/>
    </dgm:pt>
    <dgm:pt modelId="{A03CD662-0518-4A83-85FD-3A9CA72EDC89}" type="pres">
      <dgm:prSet presAssocID="{7E00DB0A-BDFD-4AF8-8B5B-8BE029FD81DF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7470AA0-87E4-49B5-9FBC-26E5ABBCFAB0}" type="pres">
      <dgm:prSet presAssocID="{7E00DB0A-BDFD-4AF8-8B5B-8BE029FD81D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F9EE5-47EE-4051-BBF8-1268C1267E17}" type="pres">
      <dgm:prSet presAssocID="{7E00DB0A-BDFD-4AF8-8B5B-8BE029FD81DF}" presName="negativeSpace" presStyleCnt="0"/>
      <dgm:spPr/>
    </dgm:pt>
    <dgm:pt modelId="{8E8B02F7-AFFE-4463-9DAB-0D7E6563C4BB}" type="pres">
      <dgm:prSet presAssocID="{7E00DB0A-BDFD-4AF8-8B5B-8BE029FD81DF}" presName="childText" presStyleLbl="conFgAcc1" presStyleIdx="2" presStyleCnt="4">
        <dgm:presLayoutVars>
          <dgm:bulletEnabled val="1"/>
        </dgm:presLayoutVars>
      </dgm:prSet>
      <dgm:spPr/>
    </dgm:pt>
    <dgm:pt modelId="{BFBAE245-CA8B-4586-BA32-FDB51F00C0F8}" type="pres">
      <dgm:prSet presAssocID="{C177380D-15A9-4947-A0FA-8212A6F17102}" presName="spaceBetweenRectangles" presStyleCnt="0"/>
      <dgm:spPr/>
    </dgm:pt>
    <dgm:pt modelId="{FAFC35AD-5697-4370-B557-A4EFD29B567B}" type="pres">
      <dgm:prSet presAssocID="{FB795511-0C70-420F-AC46-FC89FEAAE8A8}" presName="parentLin" presStyleCnt="0"/>
      <dgm:spPr/>
    </dgm:pt>
    <dgm:pt modelId="{948AF6B7-D411-4E36-9E20-26680BDC64D6}" type="pres">
      <dgm:prSet presAssocID="{FB795511-0C70-420F-AC46-FC89FEAAE8A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2248B7C6-78FF-40CA-B976-6B186AEEB211}" type="pres">
      <dgm:prSet presAssocID="{FB795511-0C70-420F-AC46-FC89FEAAE8A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19E582-6D6C-4DFB-889A-937F52CC31CA}" type="pres">
      <dgm:prSet presAssocID="{FB795511-0C70-420F-AC46-FC89FEAAE8A8}" presName="negativeSpace" presStyleCnt="0"/>
      <dgm:spPr/>
    </dgm:pt>
    <dgm:pt modelId="{ED73FD08-31FD-420A-9CB9-251C025D40FA}" type="pres">
      <dgm:prSet presAssocID="{FB795511-0C70-420F-AC46-FC89FEAAE8A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F79AC751-4D2D-B240-8F69-DE8191C51BB7}" type="presOf" srcId="{FB795511-0C70-420F-AC46-FC89FEAAE8A8}" destId="{2248B7C6-78FF-40CA-B976-6B186AEEB211}" srcOrd="1" destOrd="0" presId="urn:microsoft.com/office/officeart/2005/8/layout/list1"/>
    <dgm:cxn modelId="{8FFD6170-F9D7-974B-9940-BD2883073692}" type="presOf" srcId="{7E00DB0A-BDFD-4AF8-8B5B-8BE029FD81DF}" destId="{A03CD662-0518-4A83-85FD-3A9CA72EDC89}" srcOrd="0" destOrd="0" presId="urn:microsoft.com/office/officeart/2005/8/layout/list1"/>
    <dgm:cxn modelId="{73DD63C1-2415-144B-8773-6DBCDABF487C}" type="presOf" srcId="{817B97C3-E1D1-442A-8BD1-897FC76BE96D}" destId="{2ADB3132-AC30-4D48-B639-467319BFA9C5}" srcOrd="1" destOrd="0" presId="urn:microsoft.com/office/officeart/2005/8/layout/list1"/>
    <dgm:cxn modelId="{BCAC1FA5-65B5-4317-A6C7-8FE7EBE79AD0}" srcId="{A9CB58C8-8622-4809-B361-5EFEAFDF08B9}" destId="{817B97C3-E1D1-442A-8BD1-897FC76BE96D}" srcOrd="1" destOrd="0" parTransId="{06521306-19D4-411F-9079-1960CD7F5C34}" sibTransId="{72759B00-325A-47AA-97B7-7AF87AAB0EF8}"/>
    <dgm:cxn modelId="{D32E1FD1-F76A-944F-9250-99A9EEDC5926}" type="presOf" srcId="{FB795511-0C70-420F-AC46-FC89FEAAE8A8}" destId="{948AF6B7-D411-4E36-9E20-26680BDC64D6}" srcOrd="0" destOrd="0" presId="urn:microsoft.com/office/officeart/2005/8/layout/list1"/>
    <dgm:cxn modelId="{B9B3FEDA-19C2-46A5-88A3-DE659C0FC5D2}" srcId="{A9CB58C8-8622-4809-B361-5EFEAFDF08B9}" destId="{95CA87C1-601F-422E-8860-2533224E3A9C}" srcOrd="0" destOrd="0" parTransId="{226F143B-2FCB-4133-BD65-EE0AA20EFB8D}" sibTransId="{A0DFB47C-C0D6-4BE0-A430-656FE8C635C0}"/>
    <dgm:cxn modelId="{F0AD20C5-1C85-45EE-A1BE-0C3AA63A5A45}" srcId="{A9CB58C8-8622-4809-B361-5EFEAFDF08B9}" destId="{FB795511-0C70-420F-AC46-FC89FEAAE8A8}" srcOrd="3" destOrd="0" parTransId="{9B2BDF79-4D20-40D0-B58A-B63AF308153E}" sibTransId="{AE5671DC-3334-4DC5-A448-79C6DEDC116B}"/>
    <dgm:cxn modelId="{371A25B0-08BF-8B4E-9C02-72D7110A5FD5}" type="presOf" srcId="{95CA87C1-601F-422E-8860-2533224E3A9C}" destId="{5D948CD3-DD02-483A-8D33-17F5FD9B1352}" srcOrd="0" destOrd="0" presId="urn:microsoft.com/office/officeart/2005/8/layout/list1"/>
    <dgm:cxn modelId="{7B74A970-2C61-1441-90B3-56FE3ABE0FEB}" type="presOf" srcId="{7E00DB0A-BDFD-4AF8-8B5B-8BE029FD81DF}" destId="{67470AA0-87E4-49B5-9FBC-26E5ABBCFAB0}" srcOrd="1" destOrd="0" presId="urn:microsoft.com/office/officeart/2005/8/layout/list1"/>
    <dgm:cxn modelId="{6078D96D-1394-BD48-8953-B73AB1EC0236}" type="presOf" srcId="{817B97C3-E1D1-442A-8BD1-897FC76BE96D}" destId="{6C412E3D-EE89-4C1D-B141-567CB41FF318}" srcOrd="0" destOrd="0" presId="urn:microsoft.com/office/officeart/2005/8/layout/list1"/>
    <dgm:cxn modelId="{C0E24F0A-D693-4CAA-9690-8DF16D2BD399}" srcId="{A9CB58C8-8622-4809-B361-5EFEAFDF08B9}" destId="{7E00DB0A-BDFD-4AF8-8B5B-8BE029FD81DF}" srcOrd="2" destOrd="0" parTransId="{98141A3F-FCE0-447F-A747-BB27D6904DB3}" sibTransId="{C177380D-15A9-4947-A0FA-8212A6F17102}"/>
    <dgm:cxn modelId="{4C497573-9D83-BF41-BA9D-D28EBDCF2942}" type="presOf" srcId="{A9CB58C8-8622-4809-B361-5EFEAFDF08B9}" destId="{B9EE28A1-F4A0-4D8F-8A3C-CF73B1539EF6}" srcOrd="0" destOrd="0" presId="urn:microsoft.com/office/officeart/2005/8/layout/list1"/>
    <dgm:cxn modelId="{CA5A848B-41B7-1E4C-8C02-B534AC78B8AD}" type="presOf" srcId="{95CA87C1-601F-422E-8860-2533224E3A9C}" destId="{D7C3D7E9-887E-46AD-BC53-0D5D29210799}" srcOrd="1" destOrd="0" presId="urn:microsoft.com/office/officeart/2005/8/layout/list1"/>
    <dgm:cxn modelId="{944C573A-38D8-9149-9F7D-1973EBAB1331}" type="presParOf" srcId="{B9EE28A1-F4A0-4D8F-8A3C-CF73B1539EF6}" destId="{BE2D6F69-27E7-49CA-B74D-9E8DC8363A03}" srcOrd="0" destOrd="0" presId="urn:microsoft.com/office/officeart/2005/8/layout/list1"/>
    <dgm:cxn modelId="{A6808DE6-F6A2-A341-8D49-8FF3965C2C44}" type="presParOf" srcId="{BE2D6F69-27E7-49CA-B74D-9E8DC8363A03}" destId="{5D948CD3-DD02-483A-8D33-17F5FD9B1352}" srcOrd="0" destOrd="0" presId="urn:microsoft.com/office/officeart/2005/8/layout/list1"/>
    <dgm:cxn modelId="{CC5F1A6E-F1A3-ED40-AF95-919891539532}" type="presParOf" srcId="{BE2D6F69-27E7-49CA-B74D-9E8DC8363A03}" destId="{D7C3D7E9-887E-46AD-BC53-0D5D29210799}" srcOrd="1" destOrd="0" presId="urn:microsoft.com/office/officeart/2005/8/layout/list1"/>
    <dgm:cxn modelId="{6067D601-20BD-B044-84A9-EF4273E2BF41}" type="presParOf" srcId="{B9EE28A1-F4A0-4D8F-8A3C-CF73B1539EF6}" destId="{E6B7E4CC-8B36-4AA7-BD8E-C8421B198A8D}" srcOrd="1" destOrd="0" presId="urn:microsoft.com/office/officeart/2005/8/layout/list1"/>
    <dgm:cxn modelId="{287C6952-1CC8-7149-ABDB-8CB9748D3E1A}" type="presParOf" srcId="{B9EE28A1-F4A0-4D8F-8A3C-CF73B1539EF6}" destId="{61691D5B-3913-46B9-A815-B091C7076EEF}" srcOrd="2" destOrd="0" presId="urn:microsoft.com/office/officeart/2005/8/layout/list1"/>
    <dgm:cxn modelId="{47BE7A7B-68EC-E34C-BA26-5C57ED712F19}" type="presParOf" srcId="{B9EE28A1-F4A0-4D8F-8A3C-CF73B1539EF6}" destId="{593A5763-BFDA-4519-97DB-9E33D0794ABF}" srcOrd="3" destOrd="0" presId="urn:microsoft.com/office/officeart/2005/8/layout/list1"/>
    <dgm:cxn modelId="{EEE772AB-17CB-0D4C-8EBD-5EEDC99B05E1}" type="presParOf" srcId="{B9EE28A1-F4A0-4D8F-8A3C-CF73B1539EF6}" destId="{2CE82A97-DC15-4F38-9224-B25E65E3BF77}" srcOrd="4" destOrd="0" presId="urn:microsoft.com/office/officeart/2005/8/layout/list1"/>
    <dgm:cxn modelId="{88AB7FF1-7FA1-7D43-BC74-8D216807F4E2}" type="presParOf" srcId="{2CE82A97-DC15-4F38-9224-B25E65E3BF77}" destId="{6C412E3D-EE89-4C1D-B141-567CB41FF318}" srcOrd="0" destOrd="0" presId="urn:microsoft.com/office/officeart/2005/8/layout/list1"/>
    <dgm:cxn modelId="{B2B7A23C-8508-824E-9234-5DDD56BADD10}" type="presParOf" srcId="{2CE82A97-DC15-4F38-9224-B25E65E3BF77}" destId="{2ADB3132-AC30-4D48-B639-467319BFA9C5}" srcOrd="1" destOrd="0" presId="urn:microsoft.com/office/officeart/2005/8/layout/list1"/>
    <dgm:cxn modelId="{260DF9B0-8E98-2446-B6F9-AB07046B01C0}" type="presParOf" srcId="{B9EE28A1-F4A0-4D8F-8A3C-CF73B1539EF6}" destId="{EBB54D1D-BCAC-420F-95EE-257A200217C6}" srcOrd="5" destOrd="0" presId="urn:microsoft.com/office/officeart/2005/8/layout/list1"/>
    <dgm:cxn modelId="{16255A0D-DA43-D145-B3A6-C55F6788CC1D}" type="presParOf" srcId="{B9EE28A1-F4A0-4D8F-8A3C-CF73B1539EF6}" destId="{B61D49FA-CFEE-4500-9D44-04279CB53A34}" srcOrd="6" destOrd="0" presId="urn:microsoft.com/office/officeart/2005/8/layout/list1"/>
    <dgm:cxn modelId="{D493189C-8095-5D4F-8C50-603C00BD46E9}" type="presParOf" srcId="{B9EE28A1-F4A0-4D8F-8A3C-CF73B1539EF6}" destId="{80F30781-7D33-4E09-B1B4-C5C4410CAB74}" srcOrd="7" destOrd="0" presId="urn:microsoft.com/office/officeart/2005/8/layout/list1"/>
    <dgm:cxn modelId="{BF708EEC-88E5-1A46-B9DE-B01FD4EC9156}" type="presParOf" srcId="{B9EE28A1-F4A0-4D8F-8A3C-CF73B1539EF6}" destId="{D4098364-03C2-4032-AE5F-0761835850A8}" srcOrd="8" destOrd="0" presId="urn:microsoft.com/office/officeart/2005/8/layout/list1"/>
    <dgm:cxn modelId="{A769F9FA-9F5A-4142-9F83-CE09D912E354}" type="presParOf" srcId="{D4098364-03C2-4032-AE5F-0761835850A8}" destId="{A03CD662-0518-4A83-85FD-3A9CA72EDC89}" srcOrd="0" destOrd="0" presId="urn:microsoft.com/office/officeart/2005/8/layout/list1"/>
    <dgm:cxn modelId="{314C5EFA-4229-D442-A2C1-5717708203CD}" type="presParOf" srcId="{D4098364-03C2-4032-AE5F-0761835850A8}" destId="{67470AA0-87E4-49B5-9FBC-26E5ABBCFAB0}" srcOrd="1" destOrd="0" presId="urn:microsoft.com/office/officeart/2005/8/layout/list1"/>
    <dgm:cxn modelId="{84700BDA-88BF-3640-B653-5EDF58B1CB5E}" type="presParOf" srcId="{B9EE28A1-F4A0-4D8F-8A3C-CF73B1539EF6}" destId="{049F9EE5-47EE-4051-BBF8-1268C1267E17}" srcOrd="9" destOrd="0" presId="urn:microsoft.com/office/officeart/2005/8/layout/list1"/>
    <dgm:cxn modelId="{EF999C4F-4F33-F24B-80DD-5F820F12569A}" type="presParOf" srcId="{B9EE28A1-F4A0-4D8F-8A3C-CF73B1539EF6}" destId="{8E8B02F7-AFFE-4463-9DAB-0D7E6563C4BB}" srcOrd="10" destOrd="0" presId="urn:microsoft.com/office/officeart/2005/8/layout/list1"/>
    <dgm:cxn modelId="{CF3D5C2B-B898-114F-83B1-92C49D0F7DE3}" type="presParOf" srcId="{B9EE28A1-F4A0-4D8F-8A3C-CF73B1539EF6}" destId="{BFBAE245-CA8B-4586-BA32-FDB51F00C0F8}" srcOrd="11" destOrd="0" presId="urn:microsoft.com/office/officeart/2005/8/layout/list1"/>
    <dgm:cxn modelId="{6043C9D1-7368-4B49-A23C-088DFF2EBBA9}" type="presParOf" srcId="{B9EE28A1-F4A0-4D8F-8A3C-CF73B1539EF6}" destId="{FAFC35AD-5697-4370-B557-A4EFD29B567B}" srcOrd="12" destOrd="0" presId="urn:microsoft.com/office/officeart/2005/8/layout/list1"/>
    <dgm:cxn modelId="{D0074E91-22F8-8C45-A0AF-F4505217EB1C}" type="presParOf" srcId="{FAFC35AD-5697-4370-B557-A4EFD29B567B}" destId="{948AF6B7-D411-4E36-9E20-26680BDC64D6}" srcOrd="0" destOrd="0" presId="urn:microsoft.com/office/officeart/2005/8/layout/list1"/>
    <dgm:cxn modelId="{E7FE6D65-0833-1149-B6A1-3C14C3A6EB7F}" type="presParOf" srcId="{FAFC35AD-5697-4370-B557-A4EFD29B567B}" destId="{2248B7C6-78FF-40CA-B976-6B186AEEB211}" srcOrd="1" destOrd="0" presId="urn:microsoft.com/office/officeart/2005/8/layout/list1"/>
    <dgm:cxn modelId="{2593EEF5-8D71-F844-AA40-3FA193725C35}" type="presParOf" srcId="{B9EE28A1-F4A0-4D8F-8A3C-CF73B1539EF6}" destId="{A619E582-6D6C-4DFB-889A-937F52CC31CA}" srcOrd="13" destOrd="0" presId="urn:microsoft.com/office/officeart/2005/8/layout/list1"/>
    <dgm:cxn modelId="{362CC6FF-F044-7240-904E-A129F613D816}" type="presParOf" srcId="{B9EE28A1-F4A0-4D8F-8A3C-CF73B1539EF6}" destId="{ED73FD08-31FD-420A-9CB9-251C025D40F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B6A1B2-17FF-498A-9E28-2F86F3D89A8E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8336F238-50F2-48FA-9B0C-52EDD3A54B0E}">
      <dgm:prSet phldrT="[Texto]"/>
      <dgm:spPr/>
      <dgm:t>
        <a:bodyPr/>
        <a:lstStyle/>
        <a:p>
          <a:r>
            <a:rPr lang="es-ES_tradnl" b="1" dirty="0" err="1" smtClean="0"/>
            <a:t>Objectives</a:t>
          </a:r>
          <a:r>
            <a:rPr lang="es-ES_tradnl" b="1" dirty="0" smtClean="0"/>
            <a:t> </a:t>
          </a:r>
        </a:p>
        <a:p>
          <a:r>
            <a:rPr lang="es-ES_tradnl" b="1" dirty="0" smtClean="0"/>
            <a:t>of </a:t>
          </a:r>
          <a:r>
            <a:rPr lang="es-ES_tradnl" b="1" dirty="0" err="1" smtClean="0"/>
            <a:t>the</a:t>
          </a:r>
          <a:r>
            <a:rPr lang="es-ES_tradnl" b="1" dirty="0" smtClean="0"/>
            <a:t> </a:t>
          </a:r>
          <a:r>
            <a:rPr lang="es-ES_tradnl" b="1" dirty="0" err="1" smtClean="0"/>
            <a:t>National</a:t>
          </a:r>
          <a:r>
            <a:rPr lang="es-ES_tradnl" b="1" dirty="0" smtClean="0"/>
            <a:t> </a:t>
          </a:r>
          <a:r>
            <a:rPr lang="es-ES_tradnl" b="1" dirty="0" err="1" smtClean="0"/>
            <a:t>Assembly</a:t>
          </a:r>
          <a:endParaRPr lang="es-ES_tradnl" b="1" dirty="0"/>
        </a:p>
      </dgm:t>
    </dgm:pt>
    <dgm:pt modelId="{76C7D681-F318-40AD-98A9-9429ABC6F44E}" type="parTrans" cxnId="{2C0C925D-693C-4AE8-BF17-50DE2F3D8BF8}">
      <dgm:prSet/>
      <dgm:spPr/>
      <dgm:t>
        <a:bodyPr/>
        <a:lstStyle/>
        <a:p>
          <a:endParaRPr lang="es-ES_tradnl" b="1"/>
        </a:p>
      </dgm:t>
    </dgm:pt>
    <dgm:pt modelId="{E1564741-85E2-4705-B274-2988325B4865}" type="sibTrans" cxnId="{2C0C925D-693C-4AE8-BF17-50DE2F3D8BF8}">
      <dgm:prSet/>
      <dgm:spPr/>
      <dgm:t>
        <a:bodyPr/>
        <a:lstStyle/>
        <a:p>
          <a:endParaRPr lang="es-ES_tradnl" b="1"/>
        </a:p>
      </dgm:t>
    </dgm:pt>
    <dgm:pt modelId="{EC4FDB3C-F772-4280-85A5-FB37DCF42B83}">
      <dgm:prSet phldrT="[Texto]"/>
      <dgm:spPr/>
      <dgm:t>
        <a:bodyPr/>
        <a:lstStyle/>
        <a:p>
          <a:r>
            <a:rPr lang="es-ES_tradnl" b="1" dirty="0" err="1" smtClean="0"/>
            <a:t>To</a:t>
          </a:r>
          <a:r>
            <a:rPr lang="es-ES_tradnl" b="1" dirty="0" smtClean="0"/>
            <a:t> </a:t>
          </a:r>
          <a:r>
            <a:rPr lang="es-ES_tradnl" b="1" dirty="0" err="1" smtClean="0"/>
            <a:t>put</a:t>
          </a:r>
          <a:r>
            <a:rPr lang="es-ES_tradnl" b="1" dirty="0" smtClean="0"/>
            <a:t> </a:t>
          </a:r>
          <a:r>
            <a:rPr lang="es-ES_tradnl" b="1" dirty="0" err="1" smtClean="0"/>
            <a:t>an</a:t>
          </a:r>
          <a:r>
            <a:rPr lang="es-ES_tradnl" b="1" dirty="0" smtClean="0"/>
            <a:t> </a:t>
          </a:r>
          <a:r>
            <a:rPr lang="es-ES_tradnl" b="1" dirty="0" err="1" smtClean="0"/>
            <a:t>end</a:t>
          </a:r>
          <a:r>
            <a:rPr lang="es-ES_tradnl" b="1" dirty="0" smtClean="0"/>
            <a:t> </a:t>
          </a:r>
          <a:r>
            <a:rPr lang="es-ES_tradnl" b="1" dirty="0" err="1" smtClean="0"/>
            <a:t>to</a:t>
          </a:r>
          <a:r>
            <a:rPr lang="es-ES_tradnl" b="1" dirty="0" smtClean="0"/>
            <a:t> </a:t>
          </a:r>
          <a:r>
            <a:rPr lang="es-ES_tradnl" b="1" dirty="0" err="1" smtClean="0"/>
            <a:t>the</a:t>
          </a:r>
          <a:r>
            <a:rPr lang="es-ES_tradnl" b="1" dirty="0" smtClean="0"/>
            <a:t> </a:t>
          </a:r>
          <a:r>
            <a:rPr lang="es-ES_tradnl" b="1" dirty="0" err="1" smtClean="0"/>
            <a:t>Ancien</a:t>
          </a:r>
          <a:r>
            <a:rPr lang="es-ES_tradnl" b="1" dirty="0" smtClean="0"/>
            <a:t> </a:t>
          </a:r>
          <a:r>
            <a:rPr lang="es-ES_tradnl" b="1" dirty="0" err="1" smtClean="0"/>
            <a:t>Régime</a:t>
          </a:r>
          <a:r>
            <a:rPr lang="es-ES_tradnl" b="1" dirty="0" smtClean="0"/>
            <a:t> in France.</a:t>
          </a:r>
          <a:endParaRPr lang="es-ES_tradnl" b="1" dirty="0"/>
        </a:p>
      </dgm:t>
    </dgm:pt>
    <dgm:pt modelId="{14FBE78B-B21E-4CA8-8FDB-3437926EF80D}" type="parTrans" cxnId="{095BB048-C0FD-4902-B6CD-8A07AC5FC1FD}">
      <dgm:prSet/>
      <dgm:spPr/>
      <dgm:t>
        <a:bodyPr/>
        <a:lstStyle/>
        <a:p>
          <a:endParaRPr lang="es-ES_tradnl" b="1"/>
        </a:p>
      </dgm:t>
    </dgm:pt>
    <dgm:pt modelId="{9108A023-3D9E-448E-B59E-8C936E438016}" type="sibTrans" cxnId="{095BB048-C0FD-4902-B6CD-8A07AC5FC1FD}">
      <dgm:prSet/>
      <dgm:spPr/>
      <dgm:t>
        <a:bodyPr/>
        <a:lstStyle/>
        <a:p>
          <a:endParaRPr lang="es-ES_tradnl" b="1"/>
        </a:p>
      </dgm:t>
    </dgm:pt>
    <dgm:pt modelId="{7EC3E2FB-646C-4B20-912A-943B09EF3099}">
      <dgm:prSet phldrT="[Texto]"/>
      <dgm:spPr/>
      <dgm:t>
        <a:bodyPr/>
        <a:lstStyle/>
        <a:p>
          <a:r>
            <a:rPr lang="es-ES_tradnl" b="1" dirty="0" err="1" smtClean="0"/>
            <a:t>To</a:t>
          </a:r>
          <a:r>
            <a:rPr lang="es-ES_tradnl" b="1" dirty="0" smtClean="0"/>
            <a:t> </a:t>
          </a:r>
          <a:r>
            <a:rPr lang="es-ES_tradnl" b="1" dirty="0" err="1" smtClean="0"/>
            <a:t>write</a:t>
          </a:r>
          <a:r>
            <a:rPr lang="es-ES_tradnl" b="1" dirty="0" smtClean="0"/>
            <a:t> a </a:t>
          </a:r>
          <a:r>
            <a:rPr lang="es-ES_tradnl" b="1" dirty="0" err="1" smtClean="0"/>
            <a:t>Constitution</a:t>
          </a:r>
          <a:endParaRPr lang="es-ES_tradnl" b="1" dirty="0"/>
        </a:p>
      </dgm:t>
    </dgm:pt>
    <dgm:pt modelId="{0B75BADF-FC22-4DF8-8258-9E449DF7FB71}" type="parTrans" cxnId="{6EAFB06C-FDF0-4EAB-A431-68EF06E91412}">
      <dgm:prSet/>
      <dgm:spPr/>
      <dgm:t>
        <a:bodyPr/>
        <a:lstStyle/>
        <a:p>
          <a:endParaRPr lang="es-ES_tradnl" b="1"/>
        </a:p>
      </dgm:t>
    </dgm:pt>
    <dgm:pt modelId="{1E84DF34-10EC-4AF7-8685-0AF5314B4BBF}" type="sibTrans" cxnId="{6EAFB06C-FDF0-4EAB-A431-68EF06E91412}">
      <dgm:prSet/>
      <dgm:spPr/>
      <dgm:t>
        <a:bodyPr/>
        <a:lstStyle/>
        <a:p>
          <a:endParaRPr lang="es-ES_tradnl" b="1"/>
        </a:p>
      </dgm:t>
    </dgm:pt>
    <dgm:pt modelId="{0652BA01-AE55-458A-A92B-C6944DCE09B6}" type="pres">
      <dgm:prSet presAssocID="{0DB6A1B2-17FF-498A-9E28-2F86F3D89A8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97E9BD6-0F36-4E8E-9A66-2AEBBC7A5359}" type="pres">
      <dgm:prSet presAssocID="{8336F238-50F2-48FA-9B0C-52EDD3A54B0E}" presName="root1" presStyleCnt="0"/>
      <dgm:spPr/>
    </dgm:pt>
    <dgm:pt modelId="{D21EBDD4-F464-4DF9-B9B5-2B6D156B89C8}" type="pres">
      <dgm:prSet presAssocID="{8336F238-50F2-48FA-9B0C-52EDD3A54B0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C621786B-D253-40B2-910B-3EFA68D61655}" type="pres">
      <dgm:prSet presAssocID="{8336F238-50F2-48FA-9B0C-52EDD3A54B0E}" presName="level2hierChild" presStyleCnt="0"/>
      <dgm:spPr/>
    </dgm:pt>
    <dgm:pt modelId="{BDC13330-D387-41CB-BE58-CE1819BBE16A}" type="pres">
      <dgm:prSet presAssocID="{14FBE78B-B21E-4CA8-8FDB-3437926EF80D}" presName="conn2-1" presStyleLbl="parChTrans1D2" presStyleIdx="0" presStyleCnt="2"/>
      <dgm:spPr/>
      <dgm:t>
        <a:bodyPr/>
        <a:lstStyle/>
        <a:p>
          <a:endParaRPr lang="es-ES_tradnl"/>
        </a:p>
      </dgm:t>
    </dgm:pt>
    <dgm:pt modelId="{DDEE0F6E-02DA-462F-93FB-FB1F24CCD21D}" type="pres">
      <dgm:prSet presAssocID="{14FBE78B-B21E-4CA8-8FDB-3437926EF80D}" presName="connTx" presStyleLbl="parChTrans1D2" presStyleIdx="0" presStyleCnt="2"/>
      <dgm:spPr/>
      <dgm:t>
        <a:bodyPr/>
        <a:lstStyle/>
        <a:p>
          <a:endParaRPr lang="es-ES_tradnl"/>
        </a:p>
      </dgm:t>
    </dgm:pt>
    <dgm:pt modelId="{D2ECA717-E963-4B77-8CBE-94E65C6FBEE0}" type="pres">
      <dgm:prSet presAssocID="{EC4FDB3C-F772-4280-85A5-FB37DCF42B83}" presName="root2" presStyleCnt="0"/>
      <dgm:spPr/>
    </dgm:pt>
    <dgm:pt modelId="{13109F0D-4780-40C4-82E6-7BBE5500D9E1}" type="pres">
      <dgm:prSet presAssocID="{EC4FDB3C-F772-4280-85A5-FB37DCF42B83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5A88CD2E-9B0C-4DE0-A05D-7D06759B171E}" type="pres">
      <dgm:prSet presAssocID="{EC4FDB3C-F772-4280-85A5-FB37DCF42B83}" presName="level3hierChild" presStyleCnt="0"/>
      <dgm:spPr/>
    </dgm:pt>
    <dgm:pt modelId="{A5F712AA-7B84-4E91-8293-9ED3A5AF4F77}" type="pres">
      <dgm:prSet presAssocID="{0B75BADF-FC22-4DF8-8258-9E449DF7FB71}" presName="conn2-1" presStyleLbl="parChTrans1D2" presStyleIdx="1" presStyleCnt="2"/>
      <dgm:spPr/>
      <dgm:t>
        <a:bodyPr/>
        <a:lstStyle/>
        <a:p>
          <a:endParaRPr lang="es-ES_tradnl"/>
        </a:p>
      </dgm:t>
    </dgm:pt>
    <dgm:pt modelId="{7FB6F3BE-822E-4485-846C-619A589F56A9}" type="pres">
      <dgm:prSet presAssocID="{0B75BADF-FC22-4DF8-8258-9E449DF7FB71}" presName="connTx" presStyleLbl="parChTrans1D2" presStyleIdx="1" presStyleCnt="2"/>
      <dgm:spPr/>
      <dgm:t>
        <a:bodyPr/>
        <a:lstStyle/>
        <a:p>
          <a:endParaRPr lang="es-ES_tradnl"/>
        </a:p>
      </dgm:t>
    </dgm:pt>
    <dgm:pt modelId="{3A16EE75-F678-4C6A-AA4E-C74D47E0FACF}" type="pres">
      <dgm:prSet presAssocID="{7EC3E2FB-646C-4B20-912A-943B09EF3099}" presName="root2" presStyleCnt="0"/>
      <dgm:spPr/>
    </dgm:pt>
    <dgm:pt modelId="{6D01B790-833F-4FBE-9485-DC7E2B61E8DD}" type="pres">
      <dgm:prSet presAssocID="{7EC3E2FB-646C-4B20-912A-943B09EF309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8FB6EB1-D276-4E2F-8F97-0078151AC0D7}" type="pres">
      <dgm:prSet presAssocID="{7EC3E2FB-646C-4B20-912A-943B09EF3099}" presName="level3hierChild" presStyleCnt="0"/>
      <dgm:spPr/>
    </dgm:pt>
  </dgm:ptLst>
  <dgm:cxnLst>
    <dgm:cxn modelId="{6EAFB06C-FDF0-4EAB-A431-68EF06E91412}" srcId="{8336F238-50F2-48FA-9B0C-52EDD3A54B0E}" destId="{7EC3E2FB-646C-4B20-912A-943B09EF3099}" srcOrd="1" destOrd="0" parTransId="{0B75BADF-FC22-4DF8-8258-9E449DF7FB71}" sibTransId="{1E84DF34-10EC-4AF7-8685-0AF5314B4BBF}"/>
    <dgm:cxn modelId="{8E80CB30-8B3D-5C4F-8559-3967C9030189}" type="presOf" srcId="{8336F238-50F2-48FA-9B0C-52EDD3A54B0E}" destId="{D21EBDD4-F464-4DF9-B9B5-2B6D156B89C8}" srcOrd="0" destOrd="0" presId="urn:microsoft.com/office/officeart/2005/8/layout/hierarchy2"/>
    <dgm:cxn modelId="{9CAA4C57-3A20-264F-9535-319023C48CD4}" type="presOf" srcId="{EC4FDB3C-F772-4280-85A5-FB37DCF42B83}" destId="{13109F0D-4780-40C4-82E6-7BBE5500D9E1}" srcOrd="0" destOrd="0" presId="urn:microsoft.com/office/officeart/2005/8/layout/hierarchy2"/>
    <dgm:cxn modelId="{095BB048-C0FD-4902-B6CD-8A07AC5FC1FD}" srcId="{8336F238-50F2-48FA-9B0C-52EDD3A54B0E}" destId="{EC4FDB3C-F772-4280-85A5-FB37DCF42B83}" srcOrd="0" destOrd="0" parTransId="{14FBE78B-B21E-4CA8-8FDB-3437926EF80D}" sibTransId="{9108A023-3D9E-448E-B59E-8C936E438016}"/>
    <dgm:cxn modelId="{8F5EE421-2A22-FE42-803A-759134984E2F}" type="presOf" srcId="{14FBE78B-B21E-4CA8-8FDB-3437926EF80D}" destId="{DDEE0F6E-02DA-462F-93FB-FB1F24CCD21D}" srcOrd="1" destOrd="0" presId="urn:microsoft.com/office/officeart/2005/8/layout/hierarchy2"/>
    <dgm:cxn modelId="{2C0C925D-693C-4AE8-BF17-50DE2F3D8BF8}" srcId="{0DB6A1B2-17FF-498A-9E28-2F86F3D89A8E}" destId="{8336F238-50F2-48FA-9B0C-52EDD3A54B0E}" srcOrd="0" destOrd="0" parTransId="{76C7D681-F318-40AD-98A9-9429ABC6F44E}" sibTransId="{E1564741-85E2-4705-B274-2988325B4865}"/>
    <dgm:cxn modelId="{DDC2C84D-8515-DF47-83FF-B94E0216CA68}" type="presOf" srcId="{0B75BADF-FC22-4DF8-8258-9E449DF7FB71}" destId="{A5F712AA-7B84-4E91-8293-9ED3A5AF4F77}" srcOrd="0" destOrd="0" presId="urn:microsoft.com/office/officeart/2005/8/layout/hierarchy2"/>
    <dgm:cxn modelId="{1236D6D1-CFF4-D041-BB60-0A6F5035EEDF}" type="presOf" srcId="{7EC3E2FB-646C-4B20-912A-943B09EF3099}" destId="{6D01B790-833F-4FBE-9485-DC7E2B61E8DD}" srcOrd="0" destOrd="0" presId="urn:microsoft.com/office/officeart/2005/8/layout/hierarchy2"/>
    <dgm:cxn modelId="{B34BA5C5-3801-CA49-BA55-20429A92CBA8}" type="presOf" srcId="{0B75BADF-FC22-4DF8-8258-9E449DF7FB71}" destId="{7FB6F3BE-822E-4485-846C-619A589F56A9}" srcOrd="1" destOrd="0" presId="urn:microsoft.com/office/officeart/2005/8/layout/hierarchy2"/>
    <dgm:cxn modelId="{F7407E17-C550-2A4D-B70F-5C56EFEA2673}" type="presOf" srcId="{0DB6A1B2-17FF-498A-9E28-2F86F3D89A8E}" destId="{0652BA01-AE55-458A-A92B-C6944DCE09B6}" srcOrd="0" destOrd="0" presId="urn:microsoft.com/office/officeart/2005/8/layout/hierarchy2"/>
    <dgm:cxn modelId="{838289EC-7668-2B46-8CDB-CCAA9C9B2766}" type="presOf" srcId="{14FBE78B-B21E-4CA8-8FDB-3437926EF80D}" destId="{BDC13330-D387-41CB-BE58-CE1819BBE16A}" srcOrd="0" destOrd="0" presId="urn:microsoft.com/office/officeart/2005/8/layout/hierarchy2"/>
    <dgm:cxn modelId="{92C0D36F-EF75-324C-AE6E-60957EB9335F}" type="presParOf" srcId="{0652BA01-AE55-458A-A92B-C6944DCE09B6}" destId="{397E9BD6-0F36-4E8E-9A66-2AEBBC7A5359}" srcOrd="0" destOrd="0" presId="urn:microsoft.com/office/officeart/2005/8/layout/hierarchy2"/>
    <dgm:cxn modelId="{EEFE742C-301A-BB45-AC30-199585EB7389}" type="presParOf" srcId="{397E9BD6-0F36-4E8E-9A66-2AEBBC7A5359}" destId="{D21EBDD4-F464-4DF9-B9B5-2B6D156B89C8}" srcOrd="0" destOrd="0" presId="urn:microsoft.com/office/officeart/2005/8/layout/hierarchy2"/>
    <dgm:cxn modelId="{6CF15C3E-7CD9-614C-A839-298DE21D36A0}" type="presParOf" srcId="{397E9BD6-0F36-4E8E-9A66-2AEBBC7A5359}" destId="{C621786B-D253-40B2-910B-3EFA68D61655}" srcOrd="1" destOrd="0" presId="urn:microsoft.com/office/officeart/2005/8/layout/hierarchy2"/>
    <dgm:cxn modelId="{12DE673F-D449-3848-BD15-F520CE3D42F8}" type="presParOf" srcId="{C621786B-D253-40B2-910B-3EFA68D61655}" destId="{BDC13330-D387-41CB-BE58-CE1819BBE16A}" srcOrd="0" destOrd="0" presId="urn:microsoft.com/office/officeart/2005/8/layout/hierarchy2"/>
    <dgm:cxn modelId="{6E0F2309-8EE6-D744-BA76-CA1036702211}" type="presParOf" srcId="{BDC13330-D387-41CB-BE58-CE1819BBE16A}" destId="{DDEE0F6E-02DA-462F-93FB-FB1F24CCD21D}" srcOrd="0" destOrd="0" presId="urn:microsoft.com/office/officeart/2005/8/layout/hierarchy2"/>
    <dgm:cxn modelId="{C0467D5F-97C8-0449-A0DF-4F11119AD73C}" type="presParOf" srcId="{C621786B-D253-40B2-910B-3EFA68D61655}" destId="{D2ECA717-E963-4B77-8CBE-94E65C6FBEE0}" srcOrd="1" destOrd="0" presId="urn:microsoft.com/office/officeart/2005/8/layout/hierarchy2"/>
    <dgm:cxn modelId="{32EE641A-8D54-334A-AE53-89F7E4633184}" type="presParOf" srcId="{D2ECA717-E963-4B77-8CBE-94E65C6FBEE0}" destId="{13109F0D-4780-40C4-82E6-7BBE5500D9E1}" srcOrd="0" destOrd="0" presId="urn:microsoft.com/office/officeart/2005/8/layout/hierarchy2"/>
    <dgm:cxn modelId="{FEBCE7B6-A458-4543-A187-B17777C03E8F}" type="presParOf" srcId="{D2ECA717-E963-4B77-8CBE-94E65C6FBEE0}" destId="{5A88CD2E-9B0C-4DE0-A05D-7D06759B171E}" srcOrd="1" destOrd="0" presId="urn:microsoft.com/office/officeart/2005/8/layout/hierarchy2"/>
    <dgm:cxn modelId="{49324A43-C1C9-634B-BCFA-204EBF414EC5}" type="presParOf" srcId="{C621786B-D253-40B2-910B-3EFA68D61655}" destId="{A5F712AA-7B84-4E91-8293-9ED3A5AF4F77}" srcOrd="2" destOrd="0" presId="urn:microsoft.com/office/officeart/2005/8/layout/hierarchy2"/>
    <dgm:cxn modelId="{99B9D165-8FD2-214F-8634-734FDC8CCEBC}" type="presParOf" srcId="{A5F712AA-7B84-4E91-8293-9ED3A5AF4F77}" destId="{7FB6F3BE-822E-4485-846C-619A589F56A9}" srcOrd="0" destOrd="0" presId="urn:microsoft.com/office/officeart/2005/8/layout/hierarchy2"/>
    <dgm:cxn modelId="{A38C0023-6056-0544-97D1-C3DEC26F6727}" type="presParOf" srcId="{C621786B-D253-40B2-910B-3EFA68D61655}" destId="{3A16EE75-F678-4C6A-AA4E-C74D47E0FACF}" srcOrd="3" destOrd="0" presId="urn:microsoft.com/office/officeart/2005/8/layout/hierarchy2"/>
    <dgm:cxn modelId="{30AF4B09-88BD-8747-98B9-182BBAF676C5}" type="presParOf" srcId="{3A16EE75-F678-4C6A-AA4E-C74D47E0FACF}" destId="{6D01B790-833F-4FBE-9485-DC7E2B61E8DD}" srcOrd="0" destOrd="0" presId="urn:microsoft.com/office/officeart/2005/8/layout/hierarchy2"/>
    <dgm:cxn modelId="{98DD0E57-9FA8-5542-AEC9-314B6301CCA1}" type="presParOf" srcId="{3A16EE75-F678-4C6A-AA4E-C74D47E0FACF}" destId="{B8FB6EB1-D276-4E2F-8F97-0078151AC0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3ED4C-7B06-4F20-AA51-12A863A40135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442644-EDD2-44AA-8BD8-CDCFE48F89C7}">
      <dgm:prSet phldrT="[Text]"/>
      <dgm:spPr/>
      <dgm:t>
        <a:bodyPr/>
        <a:lstStyle/>
        <a:p>
          <a:r>
            <a:rPr lang="en-US" dirty="0" smtClean="0"/>
            <a:t>Abolishment of guilds and labor unions</a:t>
          </a:r>
          <a:endParaRPr lang="en-US" dirty="0"/>
        </a:p>
      </dgm:t>
    </dgm:pt>
    <dgm:pt modelId="{E676AACF-C46A-46D3-A607-63DAB4B3F23C}" type="parTrans" cxnId="{D180C9BD-40A1-421F-90FC-3F81AF318C8C}">
      <dgm:prSet/>
      <dgm:spPr/>
      <dgm:t>
        <a:bodyPr/>
        <a:lstStyle/>
        <a:p>
          <a:endParaRPr lang="en-US"/>
        </a:p>
      </dgm:t>
    </dgm:pt>
    <dgm:pt modelId="{E56B7E97-F682-4652-8C16-F73E5370AC8B}" type="sibTrans" cxnId="{D180C9BD-40A1-421F-90FC-3F81AF318C8C}">
      <dgm:prSet/>
      <dgm:spPr/>
      <dgm:t>
        <a:bodyPr/>
        <a:lstStyle/>
        <a:p>
          <a:endParaRPr lang="en-US"/>
        </a:p>
      </dgm:t>
    </dgm:pt>
    <dgm:pt modelId="{82C82B3F-1A16-4850-AAFC-D411C6CE7BAB}">
      <dgm:prSet phldrT="[Text]"/>
      <dgm:spPr/>
      <dgm:t>
        <a:bodyPr/>
        <a:lstStyle/>
        <a:p>
          <a:r>
            <a:rPr lang="en-US" dirty="0" smtClean="0"/>
            <a:t>Reforms in local government</a:t>
          </a:r>
          <a:endParaRPr lang="en-US" dirty="0"/>
        </a:p>
      </dgm:t>
    </dgm:pt>
    <dgm:pt modelId="{4E90BC9A-7DCE-47CC-9B0E-A4826CC86379}" type="parTrans" cxnId="{78E2B58F-42D2-4FED-BADE-F2F96B685260}">
      <dgm:prSet/>
      <dgm:spPr/>
      <dgm:t>
        <a:bodyPr/>
        <a:lstStyle/>
        <a:p>
          <a:endParaRPr lang="en-US"/>
        </a:p>
      </dgm:t>
    </dgm:pt>
    <dgm:pt modelId="{CC8ECAD7-D344-4ED4-BDDE-43660E1BEE77}" type="sibTrans" cxnId="{78E2B58F-42D2-4FED-BADE-F2F96B685260}">
      <dgm:prSet/>
      <dgm:spPr/>
      <dgm:t>
        <a:bodyPr/>
        <a:lstStyle/>
        <a:p>
          <a:endParaRPr lang="en-US"/>
        </a:p>
      </dgm:t>
    </dgm:pt>
    <dgm:pt modelId="{26C81006-658E-49F5-AB37-FDD858D3D38C}">
      <dgm:prSet phldrT="[Text]"/>
      <dgm:spPr/>
      <dgm:t>
        <a:bodyPr/>
        <a:lstStyle/>
        <a:p>
          <a:r>
            <a:rPr lang="en-US" dirty="0" smtClean="0"/>
            <a:t>Taxes levied based on the ability to pay</a:t>
          </a:r>
          <a:endParaRPr lang="en-US" dirty="0"/>
        </a:p>
      </dgm:t>
    </dgm:pt>
    <dgm:pt modelId="{575F97F4-3496-433A-940B-8FCD7E3A42D0}" type="parTrans" cxnId="{FCDE0F3B-9FEB-4EC4-8E57-0B2A6D5B0505}">
      <dgm:prSet/>
      <dgm:spPr/>
      <dgm:t>
        <a:bodyPr/>
        <a:lstStyle/>
        <a:p>
          <a:endParaRPr lang="en-US"/>
        </a:p>
      </dgm:t>
    </dgm:pt>
    <dgm:pt modelId="{184F5A64-BA6B-42A7-8CEE-D925E60CC08A}" type="sibTrans" cxnId="{FCDE0F3B-9FEB-4EC4-8E57-0B2A6D5B0505}">
      <dgm:prSet/>
      <dgm:spPr/>
      <dgm:t>
        <a:bodyPr/>
        <a:lstStyle/>
        <a:p>
          <a:endParaRPr lang="en-US"/>
        </a:p>
      </dgm:t>
    </dgm:pt>
    <dgm:pt modelId="{FD87E35B-961B-4ACC-BF6C-7F92F863388E}">
      <dgm:prSet phldrT="[Text]"/>
      <dgm:spPr/>
      <dgm:t>
        <a:bodyPr/>
        <a:lstStyle/>
        <a:p>
          <a:r>
            <a:rPr lang="en-US" b="0" i="0" dirty="0" smtClean="0"/>
            <a:t>Many nobles left France and became known as </a:t>
          </a:r>
          <a:r>
            <a:rPr lang="en-US" b="1" i="1" dirty="0" smtClean="0"/>
            <a:t>émigr</a:t>
          </a:r>
          <a:r>
            <a:rPr lang="en-US" b="1" i="1" dirty="0" smtClean="0">
              <a:latin typeface="Calibri"/>
            </a:rPr>
            <a:t>és</a:t>
          </a:r>
          <a:endParaRPr lang="en-US" dirty="0"/>
        </a:p>
      </dgm:t>
    </dgm:pt>
    <dgm:pt modelId="{B0B79FAF-010A-4044-9771-EE8D2144E71F}" type="parTrans" cxnId="{B612C54E-FC13-49F1-9335-4E4F1F67E530}">
      <dgm:prSet/>
      <dgm:spPr/>
      <dgm:t>
        <a:bodyPr/>
        <a:lstStyle/>
        <a:p>
          <a:endParaRPr lang="en-US"/>
        </a:p>
      </dgm:t>
    </dgm:pt>
    <dgm:pt modelId="{62EAB6E6-4CC4-41D2-AEB2-0109F0E66ED8}" type="sibTrans" cxnId="{B612C54E-FC13-49F1-9335-4E4F1F67E530}">
      <dgm:prSet/>
      <dgm:spPr/>
      <dgm:t>
        <a:bodyPr/>
        <a:lstStyle/>
        <a:p>
          <a:endParaRPr lang="en-US"/>
        </a:p>
      </dgm:t>
    </dgm:pt>
    <dgm:pt modelId="{90A85039-B94D-4760-915D-AE060FDF9F5A}">
      <dgm:prSet phldrT="[Text]"/>
      <dgm:spPr/>
      <dgm:t>
        <a:bodyPr/>
        <a:lstStyle/>
        <a:p>
          <a:r>
            <a:rPr lang="en-US" i="1" dirty="0" smtClean="0"/>
            <a:t>Declaration of the Rights of Man</a:t>
          </a:r>
          <a:endParaRPr lang="en-US" dirty="0"/>
        </a:p>
      </dgm:t>
    </dgm:pt>
    <dgm:pt modelId="{0F469D06-BEF6-49B2-B022-B643D6094CB0}" type="parTrans" cxnId="{4C33541E-3E8E-4C9A-9478-5AA8598A45F2}">
      <dgm:prSet/>
      <dgm:spPr/>
      <dgm:t>
        <a:bodyPr/>
        <a:lstStyle/>
        <a:p>
          <a:endParaRPr lang="en-US"/>
        </a:p>
      </dgm:t>
    </dgm:pt>
    <dgm:pt modelId="{FB8A8CAB-037B-43E7-BE8C-62BFC1AE58B6}" type="sibTrans" cxnId="{4C33541E-3E8E-4C9A-9478-5AA8598A45F2}">
      <dgm:prSet/>
      <dgm:spPr/>
      <dgm:t>
        <a:bodyPr/>
        <a:lstStyle/>
        <a:p>
          <a:endParaRPr lang="en-US"/>
        </a:p>
      </dgm:t>
    </dgm:pt>
    <dgm:pt modelId="{583BAF6C-F134-4759-85C6-31298DF0D140}">
      <dgm:prSet phldrT="[Text]"/>
      <dgm:spPr/>
      <dgm:t>
        <a:bodyPr/>
        <a:lstStyle/>
        <a:p>
          <a:r>
            <a:rPr lang="en-US" dirty="0" smtClean="0"/>
            <a:t>Abolition of special privileges</a:t>
          </a:r>
          <a:endParaRPr lang="en-US" dirty="0"/>
        </a:p>
      </dgm:t>
    </dgm:pt>
    <dgm:pt modelId="{CC62494C-CF9A-4220-B60C-CE236D3846F3}" type="parTrans" cxnId="{B5769B57-BCD3-4813-9C6D-0CD2EB44BE7B}">
      <dgm:prSet/>
      <dgm:spPr/>
      <dgm:t>
        <a:bodyPr/>
        <a:lstStyle/>
        <a:p>
          <a:endParaRPr lang="en-US"/>
        </a:p>
      </dgm:t>
    </dgm:pt>
    <dgm:pt modelId="{1537D7F5-BCAD-4A77-86D4-B7E9CBA103DF}" type="sibTrans" cxnId="{B5769B57-BCD3-4813-9C6D-0CD2EB44BE7B}">
      <dgm:prSet/>
      <dgm:spPr/>
      <dgm:t>
        <a:bodyPr/>
        <a:lstStyle/>
        <a:p>
          <a:endParaRPr lang="en-US"/>
        </a:p>
      </dgm:t>
    </dgm:pt>
    <dgm:pt modelId="{87381235-D721-47B0-9810-53DC84E7F458}">
      <dgm:prSet phldrT="[Text]"/>
      <dgm:spPr/>
      <dgm:t>
        <a:bodyPr/>
        <a:lstStyle/>
        <a:p>
          <a:r>
            <a:rPr lang="en-US" dirty="0" smtClean="0"/>
            <a:t>Constitution of 1791</a:t>
          </a:r>
          <a:endParaRPr lang="en-US" dirty="0"/>
        </a:p>
      </dgm:t>
    </dgm:pt>
    <dgm:pt modelId="{922E1FC2-77F1-4E57-8E11-D8FACA26523E}" type="parTrans" cxnId="{8E3F65BD-AD9E-4A46-888B-51FE74FCF4D7}">
      <dgm:prSet/>
      <dgm:spPr/>
      <dgm:t>
        <a:bodyPr/>
        <a:lstStyle/>
        <a:p>
          <a:endParaRPr lang="en-US"/>
        </a:p>
      </dgm:t>
    </dgm:pt>
    <dgm:pt modelId="{65FEF1B9-50D2-4965-B8C7-A580A96864B3}" type="sibTrans" cxnId="{8E3F65BD-AD9E-4A46-888B-51FE74FCF4D7}">
      <dgm:prSet/>
      <dgm:spPr/>
      <dgm:t>
        <a:bodyPr/>
        <a:lstStyle/>
        <a:p>
          <a:endParaRPr lang="en-US"/>
        </a:p>
      </dgm:t>
    </dgm:pt>
    <dgm:pt modelId="{FD09D880-4742-4167-8A56-A6A6C9D00F36}">
      <dgm:prSet phldrT="[Text]"/>
      <dgm:spPr/>
      <dgm:t>
        <a:bodyPr/>
        <a:lstStyle/>
        <a:p>
          <a:r>
            <a:rPr lang="en-US" dirty="0" smtClean="0"/>
            <a:t>Equality before the law (for men)</a:t>
          </a:r>
          <a:endParaRPr lang="en-US" dirty="0"/>
        </a:p>
      </dgm:t>
    </dgm:pt>
    <dgm:pt modelId="{7DB4B0B9-FB6C-4B89-85B5-301D9DAC85BA}" type="parTrans" cxnId="{ED10A9F3-E4FA-4AA7-B37B-349CC29F75A1}">
      <dgm:prSet/>
      <dgm:spPr/>
      <dgm:t>
        <a:bodyPr/>
        <a:lstStyle/>
        <a:p>
          <a:endParaRPr lang="en-US"/>
        </a:p>
      </dgm:t>
    </dgm:pt>
    <dgm:pt modelId="{4BB484C9-949B-4728-9AB5-A8574667A3AE}" type="sibTrans" cxnId="{ED10A9F3-E4FA-4AA7-B37B-349CC29F75A1}">
      <dgm:prSet/>
      <dgm:spPr/>
      <dgm:t>
        <a:bodyPr/>
        <a:lstStyle/>
        <a:p>
          <a:endParaRPr lang="en-US"/>
        </a:p>
      </dgm:t>
    </dgm:pt>
    <dgm:pt modelId="{FF26CD0C-0E63-41B6-8489-1CA667432ED0}" type="pres">
      <dgm:prSet presAssocID="{D903ED4C-7B06-4F20-AA51-12A863A4013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0729D-F6C5-49D8-AE7E-34CA5B5A6382}" type="pres">
      <dgm:prSet presAssocID="{92442644-EDD2-44AA-8BD8-CDCFE48F89C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F4A08-A686-413D-A98E-2F3CFD30D3BB}" type="pres">
      <dgm:prSet presAssocID="{E56B7E97-F682-4652-8C16-F73E5370AC8B}" presName="sibTrans" presStyleCnt="0"/>
      <dgm:spPr/>
    </dgm:pt>
    <dgm:pt modelId="{A7BA3F4C-723A-443E-A38A-5A53BF0C9839}" type="pres">
      <dgm:prSet presAssocID="{583BAF6C-F134-4759-85C6-31298DF0D14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8D1E3-8713-411A-8916-BF64D6E07303}" type="pres">
      <dgm:prSet presAssocID="{1537D7F5-BCAD-4A77-86D4-B7E9CBA103DF}" presName="sibTrans" presStyleCnt="0"/>
      <dgm:spPr/>
    </dgm:pt>
    <dgm:pt modelId="{3F548BBA-9980-477F-9C65-1B4075C2C1F3}" type="pres">
      <dgm:prSet presAssocID="{87381235-D721-47B0-9810-53DC84E7F45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22B56-C3DF-4F44-A890-2D2CCE0442B4}" type="pres">
      <dgm:prSet presAssocID="{65FEF1B9-50D2-4965-B8C7-A580A96864B3}" presName="sibTrans" presStyleCnt="0"/>
      <dgm:spPr/>
    </dgm:pt>
    <dgm:pt modelId="{034804AD-098B-409E-A3A7-4900E10D5FCA}" type="pres">
      <dgm:prSet presAssocID="{90A85039-B94D-4760-915D-AE060FDF9F5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3DFC9-C15B-4D89-8821-0E62CB3C8FFD}" type="pres">
      <dgm:prSet presAssocID="{FB8A8CAB-037B-43E7-BE8C-62BFC1AE58B6}" presName="sibTrans" presStyleCnt="0"/>
      <dgm:spPr/>
    </dgm:pt>
    <dgm:pt modelId="{E143F1E7-6B66-464F-AAD6-CE9BD63D9DA6}" type="pres">
      <dgm:prSet presAssocID="{FD09D880-4742-4167-8A56-A6A6C9D00F3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3D088-F806-4C62-AA29-FF2BBE678616}" type="pres">
      <dgm:prSet presAssocID="{4BB484C9-949B-4728-9AB5-A8574667A3AE}" presName="sibTrans" presStyleCnt="0"/>
      <dgm:spPr/>
    </dgm:pt>
    <dgm:pt modelId="{9DDB2F32-A805-4686-A710-DDFBA4AEBB90}" type="pres">
      <dgm:prSet presAssocID="{FD87E35B-961B-4ACC-BF6C-7F92F863388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F70EB-C64E-4D31-B4AE-CCD5449D17D0}" type="pres">
      <dgm:prSet presAssocID="{62EAB6E6-4CC4-41D2-AEB2-0109F0E66ED8}" presName="sibTrans" presStyleCnt="0"/>
      <dgm:spPr/>
    </dgm:pt>
    <dgm:pt modelId="{A45BDD88-8D16-4C79-8110-BCEEA27B6C9E}" type="pres">
      <dgm:prSet presAssocID="{82C82B3F-1A16-4850-AAFC-D411C6CE7BA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4B6E0-3997-41AF-A361-373D9BF42209}" type="pres">
      <dgm:prSet presAssocID="{CC8ECAD7-D344-4ED4-BDDE-43660E1BEE77}" presName="sibTrans" presStyleCnt="0"/>
      <dgm:spPr/>
    </dgm:pt>
    <dgm:pt modelId="{61669899-CB2E-404C-BDF4-E948A1091B19}" type="pres">
      <dgm:prSet presAssocID="{26C81006-658E-49F5-AB37-FDD858D3D38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80C9BD-40A1-421F-90FC-3F81AF318C8C}" srcId="{D903ED4C-7B06-4F20-AA51-12A863A40135}" destId="{92442644-EDD2-44AA-8BD8-CDCFE48F89C7}" srcOrd="0" destOrd="0" parTransId="{E676AACF-C46A-46D3-A607-63DAB4B3F23C}" sibTransId="{E56B7E97-F682-4652-8C16-F73E5370AC8B}"/>
    <dgm:cxn modelId="{B5769B57-BCD3-4813-9C6D-0CD2EB44BE7B}" srcId="{D903ED4C-7B06-4F20-AA51-12A863A40135}" destId="{583BAF6C-F134-4759-85C6-31298DF0D140}" srcOrd="1" destOrd="0" parTransId="{CC62494C-CF9A-4220-B60C-CE236D3846F3}" sibTransId="{1537D7F5-BCAD-4A77-86D4-B7E9CBA103DF}"/>
    <dgm:cxn modelId="{8E3F65BD-AD9E-4A46-888B-51FE74FCF4D7}" srcId="{D903ED4C-7B06-4F20-AA51-12A863A40135}" destId="{87381235-D721-47B0-9810-53DC84E7F458}" srcOrd="2" destOrd="0" parTransId="{922E1FC2-77F1-4E57-8E11-D8FACA26523E}" sibTransId="{65FEF1B9-50D2-4965-B8C7-A580A96864B3}"/>
    <dgm:cxn modelId="{ED10A9F3-E4FA-4AA7-B37B-349CC29F75A1}" srcId="{D903ED4C-7B06-4F20-AA51-12A863A40135}" destId="{FD09D880-4742-4167-8A56-A6A6C9D00F36}" srcOrd="4" destOrd="0" parTransId="{7DB4B0B9-FB6C-4B89-85B5-301D9DAC85BA}" sibTransId="{4BB484C9-949B-4728-9AB5-A8574667A3AE}"/>
    <dgm:cxn modelId="{522FC895-CBCA-234C-B9EF-48F5D0E50BDE}" type="presOf" srcId="{583BAF6C-F134-4759-85C6-31298DF0D140}" destId="{A7BA3F4C-723A-443E-A38A-5A53BF0C9839}" srcOrd="0" destOrd="0" presId="urn:microsoft.com/office/officeart/2005/8/layout/default#3"/>
    <dgm:cxn modelId="{564FF208-1ECB-D74E-A6D7-83678BF23DA2}" type="presOf" srcId="{FD87E35B-961B-4ACC-BF6C-7F92F863388E}" destId="{9DDB2F32-A805-4686-A710-DDFBA4AEBB90}" srcOrd="0" destOrd="0" presId="urn:microsoft.com/office/officeart/2005/8/layout/default#3"/>
    <dgm:cxn modelId="{4C33541E-3E8E-4C9A-9478-5AA8598A45F2}" srcId="{D903ED4C-7B06-4F20-AA51-12A863A40135}" destId="{90A85039-B94D-4760-915D-AE060FDF9F5A}" srcOrd="3" destOrd="0" parTransId="{0F469D06-BEF6-49B2-B022-B643D6094CB0}" sibTransId="{FB8A8CAB-037B-43E7-BE8C-62BFC1AE58B6}"/>
    <dgm:cxn modelId="{FCDE0F3B-9FEB-4EC4-8E57-0B2A6D5B0505}" srcId="{D903ED4C-7B06-4F20-AA51-12A863A40135}" destId="{26C81006-658E-49F5-AB37-FDD858D3D38C}" srcOrd="7" destOrd="0" parTransId="{575F97F4-3496-433A-940B-8FCD7E3A42D0}" sibTransId="{184F5A64-BA6B-42A7-8CEE-D925E60CC08A}"/>
    <dgm:cxn modelId="{B612C54E-FC13-49F1-9335-4E4F1F67E530}" srcId="{D903ED4C-7B06-4F20-AA51-12A863A40135}" destId="{FD87E35B-961B-4ACC-BF6C-7F92F863388E}" srcOrd="5" destOrd="0" parTransId="{B0B79FAF-010A-4044-9771-EE8D2144E71F}" sibTransId="{62EAB6E6-4CC4-41D2-AEB2-0109F0E66ED8}"/>
    <dgm:cxn modelId="{CF931795-031D-4646-B1D0-93F54D2ED56E}" type="presOf" srcId="{92442644-EDD2-44AA-8BD8-CDCFE48F89C7}" destId="{F720729D-F6C5-49D8-AE7E-34CA5B5A6382}" srcOrd="0" destOrd="0" presId="urn:microsoft.com/office/officeart/2005/8/layout/default#3"/>
    <dgm:cxn modelId="{78E2B58F-42D2-4FED-BADE-F2F96B685260}" srcId="{D903ED4C-7B06-4F20-AA51-12A863A40135}" destId="{82C82B3F-1A16-4850-AAFC-D411C6CE7BAB}" srcOrd="6" destOrd="0" parTransId="{4E90BC9A-7DCE-47CC-9B0E-A4826CC86379}" sibTransId="{CC8ECAD7-D344-4ED4-BDDE-43660E1BEE77}"/>
    <dgm:cxn modelId="{6F81E2CD-9D6E-F74B-AB36-C1A3FD907DDA}" type="presOf" srcId="{D903ED4C-7B06-4F20-AA51-12A863A40135}" destId="{FF26CD0C-0E63-41B6-8489-1CA667432ED0}" srcOrd="0" destOrd="0" presId="urn:microsoft.com/office/officeart/2005/8/layout/default#3"/>
    <dgm:cxn modelId="{D6121D08-09F8-8542-861D-7E33EF68303B}" type="presOf" srcId="{26C81006-658E-49F5-AB37-FDD858D3D38C}" destId="{61669899-CB2E-404C-BDF4-E948A1091B19}" srcOrd="0" destOrd="0" presId="urn:microsoft.com/office/officeart/2005/8/layout/default#3"/>
    <dgm:cxn modelId="{CF1E612B-53CD-C140-9DAC-248A443C6B81}" type="presOf" srcId="{90A85039-B94D-4760-915D-AE060FDF9F5A}" destId="{034804AD-098B-409E-A3A7-4900E10D5FCA}" srcOrd="0" destOrd="0" presId="urn:microsoft.com/office/officeart/2005/8/layout/default#3"/>
    <dgm:cxn modelId="{16F7AAA4-F2BD-A74C-AA17-96B7AB6AE782}" type="presOf" srcId="{FD09D880-4742-4167-8A56-A6A6C9D00F36}" destId="{E143F1E7-6B66-464F-AAD6-CE9BD63D9DA6}" srcOrd="0" destOrd="0" presId="urn:microsoft.com/office/officeart/2005/8/layout/default#3"/>
    <dgm:cxn modelId="{5071170C-0C65-2D4E-9FD0-5E96442D3B47}" type="presOf" srcId="{87381235-D721-47B0-9810-53DC84E7F458}" destId="{3F548BBA-9980-477F-9C65-1B4075C2C1F3}" srcOrd="0" destOrd="0" presId="urn:microsoft.com/office/officeart/2005/8/layout/default#3"/>
    <dgm:cxn modelId="{95CC011F-6116-C147-8315-0DCB50141E6C}" type="presOf" srcId="{82C82B3F-1A16-4850-AAFC-D411C6CE7BAB}" destId="{A45BDD88-8D16-4C79-8110-BCEEA27B6C9E}" srcOrd="0" destOrd="0" presId="urn:microsoft.com/office/officeart/2005/8/layout/default#3"/>
    <dgm:cxn modelId="{2E60698C-FDAE-0043-9AD4-C22081828EC9}" type="presParOf" srcId="{FF26CD0C-0E63-41B6-8489-1CA667432ED0}" destId="{F720729D-F6C5-49D8-AE7E-34CA5B5A6382}" srcOrd="0" destOrd="0" presId="urn:microsoft.com/office/officeart/2005/8/layout/default#3"/>
    <dgm:cxn modelId="{D757CA8F-A8E4-6749-8853-D6C58CB0D7B1}" type="presParOf" srcId="{FF26CD0C-0E63-41B6-8489-1CA667432ED0}" destId="{BAFF4A08-A686-413D-A98E-2F3CFD30D3BB}" srcOrd="1" destOrd="0" presId="urn:microsoft.com/office/officeart/2005/8/layout/default#3"/>
    <dgm:cxn modelId="{49459977-721A-7947-B630-FF7E1E177B93}" type="presParOf" srcId="{FF26CD0C-0E63-41B6-8489-1CA667432ED0}" destId="{A7BA3F4C-723A-443E-A38A-5A53BF0C9839}" srcOrd="2" destOrd="0" presId="urn:microsoft.com/office/officeart/2005/8/layout/default#3"/>
    <dgm:cxn modelId="{E01E4C83-320F-A24C-AEF4-4A5371D1CC02}" type="presParOf" srcId="{FF26CD0C-0E63-41B6-8489-1CA667432ED0}" destId="{B208D1E3-8713-411A-8916-BF64D6E07303}" srcOrd="3" destOrd="0" presId="urn:microsoft.com/office/officeart/2005/8/layout/default#3"/>
    <dgm:cxn modelId="{E51344AA-25C4-1D4E-A429-BAAE9B7FDF61}" type="presParOf" srcId="{FF26CD0C-0E63-41B6-8489-1CA667432ED0}" destId="{3F548BBA-9980-477F-9C65-1B4075C2C1F3}" srcOrd="4" destOrd="0" presId="urn:microsoft.com/office/officeart/2005/8/layout/default#3"/>
    <dgm:cxn modelId="{111579EE-B304-5E44-B8BE-3837BA040045}" type="presParOf" srcId="{FF26CD0C-0E63-41B6-8489-1CA667432ED0}" destId="{9F922B56-C3DF-4F44-A890-2D2CCE0442B4}" srcOrd="5" destOrd="0" presId="urn:microsoft.com/office/officeart/2005/8/layout/default#3"/>
    <dgm:cxn modelId="{79F86C64-1051-E141-9845-0789023C018E}" type="presParOf" srcId="{FF26CD0C-0E63-41B6-8489-1CA667432ED0}" destId="{034804AD-098B-409E-A3A7-4900E10D5FCA}" srcOrd="6" destOrd="0" presId="urn:microsoft.com/office/officeart/2005/8/layout/default#3"/>
    <dgm:cxn modelId="{58DD0E65-E15A-0D40-A4EB-141A457F7DDD}" type="presParOf" srcId="{FF26CD0C-0E63-41B6-8489-1CA667432ED0}" destId="{C4F3DFC9-C15B-4D89-8821-0E62CB3C8FFD}" srcOrd="7" destOrd="0" presId="urn:microsoft.com/office/officeart/2005/8/layout/default#3"/>
    <dgm:cxn modelId="{B0E02F3C-62DA-6B4E-B5E8-7F3443BF1E47}" type="presParOf" srcId="{FF26CD0C-0E63-41B6-8489-1CA667432ED0}" destId="{E143F1E7-6B66-464F-AAD6-CE9BD63D9DA6}" srcOrd="8" destOrd="0" presId="urn:microsoft.com/office/officeart/2005/8/layout/default#3"/>
    <dgm:cxn modelId="{6797B6BF-5AB5-2442-86A3-4FC0312768EA}" type="presParOf" srcId="{FF26CD0C-0E63-41B6-8489-1CA667432ED0}" destId="{B0D3D088-F806-4C62-AA29-FF2BBE678616}" srcOrd="9" destOrd="0" presId="urn:microsoft.com/office/officeart/2005/8/layout/default#3"/>
    <dgm:cxn modelId="{E1704473-934C-1044-9E56-67C241C294BC}" type="presParOf" srcId="{FF26CD0C-0E63-41B6-8489-1CA667432ED0}" destId="{9DDB2F32-A805-4686-A710-DDFBA4AEBB90}" srcOrd="10" destOrd="0" presId="urn:microsoft.com/office/officeart/2005/8/layout/default#3"/>
    <dgm:cxn modelId="{1147B69B-D3D7-6147-83BC-BBD1093291F5}" type="presParOf" srcId="{FF26CD0C-0E63-41B6-8489-1CA667432ED0}" destId="{6A9F70EB-C64E-4D31-B4AE-CCD5449D17D0}" srcOrd="11" destOrd="0" presId="urn:microsoft.com/office/officeart/2005/8/layout/default#3"/>
    <dgm:cxn modelId="{70E28AB0-367B-DD4E-B743-A4E2E39CE2AD}" type="presParOf" srcId="{FF26CD0C-0E63-41B6-8489-1CA667432ED0}" destId="{A45BDD88-8D16-4C79-8110-BCEEA27B6C9E}" srcOrd="12" destOrd="0" presId="urn:microsoft.com/office/officeart/2005/8/layout/default#3"/>
    <dgm:cxn modelId="{0CF48968-226F-754B-8325-C2F45416990E}" type="presParOf" srcId="{FF26CD0C-0E63-41B6-8489-1CA667432ED0}" destId="{A704B6E0-3997-41AF-A361-373D9BF42209}" srcOrd="13" destOrd="0" presId="urn:microsoft.com/office/officeart/2005/8/layout/default#3"/>
    <dgm:cxn modelId="{19E86838-E6F2-9849-BD99-CC5439578B33}" type="presParOf" srcId="{FF26CD0C-0E63-41B6-8489-1CA667432ED0}" destId="{61669899-CB2E-404C-BDF4-E948A1091B19}" srcOrd="1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3D888B-6362-44F2-A313-F7327B516363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_tradnl"/>
        </a:p>
      </dgm:t>
    </dgm:pt>
    <dgm:pt modelId="{83D7E4B5-0C50-48DD-8286-87E6B582FB90}">
      <dgm:prSet phldrT="[Texto]" custT="1"/>
      <dgm:spPr/>
      <dgm:t>
        <a:bodyPr/>
        <a:lstStyle/>
        <a:p>
          <a:r>
            <a:rPr lang="es-ES_tradnl" sz="2800" b="1" dirty="0" err="1" smtClean="0"/>
            <a:t>Political</a:t>
          </a:r>
          <a:r>
            <a:rPr lang="es-ES_tradnl" sz="2800" b="1" dirty="0" smtClean="0"/>
            <a:t> </a:t>
          </a:r>
          <a:r>
            <a:rPr lang="es-ES_tradnl" sz="2800" b="1" dirty="0" err="1" smtClean="0"/>
            <a:t>groups</a:t>
          </a:r>
          <a:endParaRPr lang="es-ES_tradnl" sz="2800" b="1" dirty="0"/>
        </a:p>
      </dgm:t>
    </dgm:pt>
    <dgm:pt modelId="{2D595396-52C4-44A5-B999-6E4BCF096CF6}" type="parTrans" cxnId="{4CA30325-7FD0-4477-8272-E56E17552D0E}">
      <dgm:prSet/>
      <dgm:spPr/>
      <dgm:t>
        <a:bodyPr/>
        <a:lstStyle/>
        <a:p>
          <a:endParaRPr lang="es-ES_tradnl" sz="2800" b="1"/>
        </a:p>
      </dgm:t>
    </dgm:pt>
    <dgm:pt modelId="{C1EBE3C8-3C70-4E26-A286-A751E8627A30}" type="sibTrans" cxnId="{4CA30325-7FD0-4477-8272-E56E17552D0E}">
      <dgm:prSet/>
      <dgm:spPr/>
      <dgm:t>
        <a:bodyPr/>
        <a:lstStyle/>
        <a:p>
          <a:endParaRPr lang="es-ES_tradnl" sz="2800" b="1"/>
        </a:p>
      </dgm:t>
    </dgm:pt>
    <dgm:pt modelId="{A83A9D15-4D44-4105-9293-B0434E60D6E2}">
      <dgm:prSet phldrT="[Texto]" custT="1"/>
      <dgm:spPr/>
      <dgm:t>
        <a:bodyPr/>
        <a:lstStyle/>
        <a:p>
          <a:r>
            <a:rPr lang="es-ES_tradnl" sz="2800" b="1" dirty="0" err="1" smtClean="0"/>
            <a:t>Girondins</a:t>
          </a:r>
          <a:endParaRPr lang="es-ES_tradnl" sz="2800" b="1" dirty="0"/>
        </a:p>
      </dgm:t>
    </dgm:pt>
    <dgm:pt modelId="{A60E1306-07C5-4B6B-8112-F518E276A1CF}" type="parTrans" cxnId="{05493CDB-940F-40ED-9B98-8B7698DC5DB0}">
      <dgm:prSet/>
      <dgm:spPr/>
      <dgm:t>
        <a:bodyPr/>
        <a:lstStyle/>
        <a:p>
          <a:endParaRPr lang="es-ES_tradnl" sz="2800" b="1"/>
        </a:p>
      </dgm:t>
    </dgm:pt>
    <dgm:pt modelId="{7C2B98AC-9E4A-4D90-96A6-90D19FD3710E}" type="sibTrans" cxnId="{05493CDB-940F-40ED-9B98-8B7698DC5DB0}">
      <dgm:prSet/>
      <dgm:spPr/>
      <dgm:t>
        <a:bodyPr/>
        <a:lstStyle/>
        <a:p>
          <a:endParaRPr lang="es-ES_tradnl" sz="2800" b="1"/>
        </a:p>
      </dgm:t>
    </dgm:pt>
    <dgm:pt modelId="{9ACBCFF0-02E5-46E8-8C32-FA7EA3C9AAA9}">
      <dgm:prSet phldrT="[Texto]" custT="1"/>
      <dgm:spPr/>
      <dgm:t>
        <a:bodyPr/>
        <a:lstStyle/>
        <a:p>
          <a:r>
            <a:rPr lang="es-ES_tradnl" sz="2800" b="1" dirty="0" err="1" smtClean="0"/>
            <a:t>Jacobins</a:t>
          </a:r>
          <a:endParaRPr lang="es-ES_tradnl" sz="2800" b="1" dirty="0" smtClean="0"/>
        </a:p>
        <a:p>
          <a:r>
            <a:rPr lang="es-ES_tradnl" sz="2800" b="1" dirty="0" smtClean="0"/>
            <a:t>+ Sans </a:t>
          </a:r>
          <a:r>
            <a:rPr lang="es-ES_tradnl" sz="2800" b="1" dirty="0" err="1" smtClean="0"/>
            <a:t>culottes</a:t>
          </a:r>
          <a:endParaRPr lang="es-ES_tradnl" sz="2800" b="1" dirty="0"/>
        </a:p>
      </dgm:t>
    </dgm:pt>
    <dgm:pt modelId="{D0537C32-C958-40DF-8143-D325398897C9}" type="sibTrans" cxnId="{74D4EF00-CA96-4D1B-8745-53DF94D2300D}">
      <dgm:prSet/>
      <dgm:spPr/>
      <dgm:t>
        <a:bodyPr/>
        <a:lstStyle/>
        <a:p>
          <a:endParaRPr lang="es-ES_tradnl" sz="2800" b="1"/>
        </a:p>
      </dgm:t>
    </dgm:pt>
    <dgm:pt modelId="{D91C8337-C458-4F4C-94A8-EDE4A649A376}" type="parTrans" cxnId="{74D4EF00-CA96-4D1B-8745-53DF94D2300D}">
      <dgm:prSet/>
      <dgm:spPr/>
      <dgm:t>
        <a:bodyPr/>
        <a:lstStyle/>
        <a:p>
          <a:endParaRPr lang="es-ES_tradnl" sz="2800" b="1"/>
        </a:p>
      </dgm:t>
    </dgm:pt>
    <dgm:pt modelId="{14201400-D16F-4347-9A0D-00C8292929A7}" type="pres">
      <dgm:prSet presAssocID="{2C3D888B-6362-44F2-A313-F7327B51636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E6B75220-6836-4D13-B749-D7A6556BABE2}" type="pres">
      <dgm:prSet presAssocID="{83D7E4B5-0C50-48DD-8286-87E6B582FB90}" presName="hierRoot1" presStyleCnt="0">
        <dgm:presLayoutVars>
          <dgm:hierBranch val="init"/>
        </dgm:presLayoutVars>
      </dgm:prSet>
      <dgm:spPr/>
    </dgm:pt>
    <dgm:pt modelId="{423090B7-C98A-4144-B512-EC308C58BBE1}" type="pres">
      <dgm:prSet presAssocID="{83D7E4B5-0C50-48DD-8286-87E6B582FB90}" presName="rootComposite1" presStyleCnt="0"/>
      <dgm:spPr/>
    </dgm:pt>
    <dgm:pt modelId="{82B187EF-7F84-4012-8DD7-AC62B404C102}" type="pres">
      <dgm:prSet presAssocID="{83D7E4B5-0C50-48DD-8286-87E6B582FB9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20062926-2BDD-4BF6-91F9-F4B8E33DF4BE}" type="pres">
      <dgm:prSet presAssocID="{83D7E4B5-0C50-48DD-8286-87E6B582FB90}" presName="rootConnector1" presStyleLbl="node1" presStyleIdx="0" presStyleCnt="0"/>
      <dgm:spPr/>
      <dgm:t>
        <a:bodyPr/>
        <a:lstStyle/>
        <a:p>
          <a:endParaRPr lang="es-ES_tradnl"/>
        </a:p>
      </dgm:t>
    </dgm:pt>
    <dgm:pt modelId="{AEFC61CE-C609-4968-A4F2-B65D380991B3}" type="pres">
      <dgm:prSet presAssocID="{83D7E4B5-0C50-48DD-8286-87E6B582FB90}" presName="hierChild2" presStyleCnt="0"/>
      <dgm:spPr/>
    </dgm:pt>
    <dgm:pt modelId="{78152914-038B-4D3A-8840-7795CF418146}" type="pres">
      <dgm:prSet presAssocID="{A60E1306-07C5-4B6B-8112-F518E276A1CF}" presName="Name37" presStyleLbl="parChTrans1D2" presStyleIdx="0" presStyleCnt="2"/>
      <dgm:spPr/>
      <dgm:t>
        <a:bodyPr/>
        <a:lstStyle/>
        <a:p>
          <a:endParaRPr lang="es-ES_tradnl"/>
        </a:p>
      </dgm:t>
    </dgm:pt>
    <dgm:pt modelId="{750D6BB6-6D4C-4E20-BD6C-8188AA03E5AA}" type="pres">
      <dgm:prSet presAssocID="{A83A9D15-4D44-4105-9293-B0434E60D6E2}" presName="hierRoot2" presStyleCnt="0">
        <dgm:presLayoutVars>
          <dgm:hierBranch val="init"/>
        </dgm:presLayoutVars>
      </dgm:prSet>
      <dgm:spPr/>
    </dgm:pt>
    <dgm:pt modelId="{EEE1A916-625D-4B3D-BC50-35144D5791D4}" type="pres">
      <dgm:prSet presAssocID="{A83A9D15-4D44-4105-9293-B0434E60D6E2}" presName="rootComposite" presStyleCnt="0"/>
      <dgm:spPr/>
    </dgm:pt>
    <dgm:pt modelId="{E8FA5BB2-9B56-4A5A-8B76-D9DED6FE49FB}" type="pres">
      <dgm:prSet presAssocID="{A83A9D15-4D44-4105-9293-B0434E60D6E2}" presName="rootText" presStyleLbl="node2" presStyleIdx="0" presStyleCnt="2" custScaleX="240647" custScaleY="17067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BD2F2379-5527-416C-B468-D8B807D2BD65}" type="pres">
      <dgm:prSet presAssocID="{A83A9D15-4D44-4105-9293-B0434E60D6E2}" presName="rootConnector" presStyleLbl="node2" presStyleIdx="0" presStyleCnt="2"/>
      <dgm:spPr/>
      <dgm:t>
        <a:bodyPr/>
        <a:lstStyle/>
        <a:p>
          <a:endParaRPr lang="es-ES_tradnl"/>
        </a:p>
      </dgm:t>
    </dgm:pt>
    <dgm:pt modelId="{4B025AAE-55C0-4095-A28B-82277B9F1A65}" type="pres">
      <dgm:prSet presAssocID="{A83A9D15-4D44-4105-9293-B0434E60D6E2}" presName="hierChild4" presStyleCnt="0"/>
      <dgm:spPr/>
    </dgm:pt>
    <dgm:pt modelId="{EE8E0491-F910-4777-988A-57BC46BD210D}" type="pres">
      <dgm:prSet presAssocID="{A83A9D15-4D44-4105-9293-B0434E60D6E2}" presName="hierChild5" presStyleCnt="0"/>
      <dgm:spPr/>
    </dgm:pt>
    <dgm:pt modelId="{C6227C83-8954-4D71-ACCB-B3826C24EDE4}" type="pres">
      <dgm:prSet presAssocID="{D91C8337-C458-4F4C-94A8-EDE4A649A376}" presName="Name37" presStyleLbl="parChTrans1D2" presStyleIdx="1" presStyleCnt="2"/>
      <dgm:spPr/>
      <dgm:t>
        <a:bodyPr/>
        <a:lstStyle/>
        <a:p>
          <a:endParaRPr lang="es-ES_tradnl"/>
        </a:p>
      </dgm:t>
    </dgm:pt>
    <dgm:pt modelId="{9B4B9EBF-CB2E-4824-A960-197457B84FC0}" type="pres">
      <dgm:prSet presAssocID="{9ACBCFF0-02E5-46E8-8C32-FA7EA3C9AAA9}" presName="hierRoot2" presStyleCnt="0">
        <dgm:presLayoutVars>
          <dgm:hierBranch val="init"/>
        </dgm:presLayoutVars>
      </dgm:prSet>
      <dgm:spPr/>
    </dgm:pt>
    <dgm:pt modelId="{8C9D6ED8-E12D-4FB4-9F8E-3B69CE1A7FCF}" type="pres">
      <dgm:prSet presAssocID="{9ACBCFF0-02E5-46E8-8C32-FA7EA3C9AAA9}" presName="rootComposite" presStyleCnt="0"/>
      <dgm:spPr/>
    </dgm:pt>
    <dgm:pt modelId="{89704335-8FFA-4FF9-B718-3A727576B098}" type="pres">
      <dgm:prSet presAssocID="{9ACBCFF0-02E5-46E8-8C32-FA7EA3C9AAA9}" presName="rootText" presStyleLbl="node2" presStyleIdx="1" presStyleCnt="2" custScaleX="229352" custScaleY="178863" custLinFactNeighborX="1120">
        <dgm:presLayoutVars>
          <dgm:chPref val="3"/>
        </dgm:presLayoutVars>
      </dgm:prSet>
      <dgm:spPr/>
      <dgm:t>
        <a:bodyPr/>
        <a:lstStyle/>
        <a:p>
          <a:endParaRPr lang="es-ES_tradnl"/>
        </a:p>
      </dgm:t>
    </dgm:pt>
    <dgm:pt modelId="{878D4101-03B6-41F0-BB37-7BDAE8E93E9E}" type="pres">
      <dgm:prSet presAssocID="{9ACBCFF0-02E5-46E8-8C32-FA7EA3C9AAA9}" presName="rootConnector" presStyleLbl="node2" presStyleIdx="1" presStyleCnt="2"/>
      <dgm:spPr/>
      <dgm:t>
        <a:bodyPr/>
        <a:lstStyle/>
        <a:p>
          <a:endParaRPr lang="es-ES_tradnl"/>
        </a:p>
      </dgm:t>
    </dgm:pt>
    <dgm:pt modelId="{5B8510D8-8AB3-4E75-823C-1C2B78262F30}" type="pres">
      <dgm:prSet presAssocID="{9ACBCFF0-02E5-46E8-8C32-FA7EA3C9AAA9}" presName="hierChild4" presStyleCnt="0"/>
      <dgm:spPr/>
    </dgm:pt>
    <dgm:pt modelId="{6293F4F1-1CCF-45F7-AFB1-1448B3EBFAD5}" type="pres">
      <dgm:prSet presAssocID="{9ACBCFF0-02E5-46E8-8C32-FA7EA3C9AAA9}" presName="hierChild5" presStyleCnt="0"/>
      <dgm:spPr/>
    </dgm:pt>
    <dgm:pt modelId="{0BFF99D3-DEF2-4BEF-96CB-77D6F7A4E17A}" type="pres">
      <dgm:prSet presAssocID="{83D7E4B5-0C50-48DD-8286-87E6B582FB90}" presName="hierChild3" presStyleCnt="0"/>
      <dgm:spPr/>
    </dgm:pt>
  </dgm:ptLst>
  <dgm:cxnLst>
    <dgm:cxn modelId="{74D4EF00-CA96-4D1B-8745-53DF94D2300D}" srcId="{83D7E4B5-0C50-48DD-8286-87E6B582FB90}" destId="{9ACBCFF0-02E5-46E8-8C32-FA7EA3C9AAA9}" srcOrd="1" destOrd="0" parTransId="{D91C8337-C458-4F4C-94A8-EDE4A649A376}" sibTransId="{D0537C32-C958-40DF-8143-D325398897C9}"/>
    <dgm:cxn modelId="{6F2535A2-364A-E247-969B-3BE3D60D0C45}" type="presOf" srcId="{A83A9D15-4D44-4105-9293-B0434E60D6E2}" destId="{E8FA5BB2-9B56-4A5A-8B76-D9DED6FE49FB}" srcOrd="0" destOrd="0" presId="urn:microsoft.com/office/officeart/2005/8/layout/orgChart1"/>
    <dgm:cxn modelId="{05493CDB-940F-40ED-9B98-8B7698DC5DB0}" srcId="{83D7E4B5-0C50-48DD-8286-87E6B582FB90}" destId="{A83A9D15-4D44-4105-9293-B0434E60D6E2}" srcOrd="0" destOrd="0" parTransId="{A60E1306-07C5-4B6B-8112-F518E276A1CF}" sibTransId="{7C2B98AC-9E4A-4D90-96A6-90D19FD3710E}"/>
    <dgm:cxn modelId="{D9A853D5-D1A3-C24E-A501-344675F78785}" type="presOf" srcId="{83D7E4B5-0C50-48DD-8286-87E6B582FB90}" destId="{82B187EF-7F84-4012-8DD7-AC62B404C102}" srcOrd="0" destOrd="0" presId="urn:microsoft.com/office/officeart/2005/8/layout/orgChart1"/>
    <dgm:cxn modelId="{24F8B946-C3C8-E348-9F96-ABD7E1EF3819}" type="presOf" srcId="{9ACBCFF0-02E5-46E8-8C32-FA7EA3C9AAA9}" destId="{89704335-8FFA-4FF9-B718-3A727576B098}" srcOrd="0" destOrd="0" presId="urn:microsoft.com/office/officeart/2005/8/layout/orgChart1"/>
    <dgm:cxn modelId="{15B62AF0-0771-B64C-A6BD-1C77735A3A0C}" type="presOf" srcId="{2C3D888B-6362-44F2-A313-F7327B516363}" destId="{14201400-D16F-4347-9A0D-00C8292929A7}" srcOrd="0" destOrd="0" presId="urn:microsoft.com/office/officeart/2005/8/layout/orgChart1"/>
    <dgm:cxn modelId="{4CA30325-7FD0-4477-8272-E56E17552D0E}" srcId="{2C3D888B-6362-44F2-A313-F7327B516363}" destId="{83D7E4B5-0C50-48DD-8286-87E6B582FB90}" srcOrd="0" destOrd="0" parTransId="{2D595396-52C4-44A5-B999-6E4BCF096CF6}" sibTransId="{C1EBE3C8-3C70-4E26-A286-A751E8627A30}"/>
    <dgm:cxn modelId="{8850CE8A-33EE-6448-B1AA-0F50BA7597E2}" type="presOf" srcId="{A83A9D15-4D44-4105-9293-B0434E60D6E2}" destId="{BD2F2379-5527-416C-B468-D8B807D2BD65}" srcOrd="1" destOrd="0" presId="urn:microsoft.com/office/officeart/2005/8/layout/orgChart1"/>
    <dgm:cxn modelId="{64FAD583-265E-CE4A-BD70-C4888E579B28}" type="presOf" srcId="{83D7E4B5-0C50-48DD-8286-87E6B582FB90}" destId="{20062926-2BDD-4BF6-91F9-F4B8E33DF4BE}" srcOrd="1" destOrd="0" presId="urn:microsoft.com/office/officeart/2005/8/layout/orgChart1"/>
    <dgm:cxn modelId="{FDC97A7E-396E-BF45-95E5-54D792AA3472}" type="presOf" srcId="{A60E1306-07C5-4B6B-8112-F518E276A1CF}" destId="{78152914-038B-4D3A-8840-7795CF418146}" srcOrd="0" destOrd="0" presId="urn:microsoft.com/office/officeart/2005/8/layout/orgChart1"/>
    <dgm:cxn modelId="{C25F1609-B0D0-714A-9C9F-AD5246996362}" type="presOf" srcId="{D91C8337-C458-4F4C-94A8-EDE4A649A376}" destId="{C6227C83-8954-4D71-ACCB-B3826C24EDE4}" srcOrd="0" destOrd="0" presId="urn:microsoft.com/office/officeart/2005/8/layout/orgChart1"/>
    <dgm:cxn modelId="{4AF8FF6C-A621-BE4D-8F75-43346C368E71}" type="presOf" srcId="{9ACBCFF0-02E5-46E8-8C32-FA7EA3C9AAA9}" destId="{878D4101-03B6-41F0-BB37-7BDAE8E93E9E}" srcOrd="1" destOrd="0" presId="urn:microsoft.com/office/officeart/2005/8/layout/orgChart1"/>
    <dgm:cxn modelId="{18229015-D328-4D4A-A426-C558B306542D}" type="presParOf" srcId="{14201400-D16F-4347-9A0D-00C8292929A7}" destId="{E6B75220-6836-4D13-B749-D7A6556BABE2}" srcOrd="0" destOrd="0" presId="urn:microsoft.com/office/officeart/2005/8/layout/orgChart1"/>
    <dgm:cxn modelId="{72CE1536-0CD9-4647-AFC5-E959535A1269}" type="presParOf" srcId="{E6B75220-6836-4D13-B749-D7A6556BABE2}" destId="{423090B7-C98A-4144-B512-EC308C58BBE1}" srcOrd="0" destOrd="0" presId="urn:microsoft.com/office/officeart/2005/8/layout/orgChart1"/>
    <dgm:cxn modelId="{1858A9C9-EBB9-2E4B-848F-BBFABCFD78F5}" type="presParOf" srcId="{423090B7-C98A-4144-B512-EC308C58BBE1}" destId="{82B187EF-7F84-4012-8DD7-AC62B404C102}" srcOrd="0" destOrd="0" presId="urn:microsoft.com/office/officeart/2005/8/layout/orgChart1"/>
    <dgm:cxn modelId="{7281D823-969D-F44B-A964-85C065EC8579}" type="presParOf" srcId="{423090B7-C98A-4144-B512-EC308C58BBE1}" destId="{20062926-2BDD-4BF6-91F9-F4B8E33DF4BE}" srcOrd="1" destOrd="0" presId="urn:microsoft.com/office/officeart/2005/8/layout/orgChart1"/>
    <dgm:cxn modelId="{F1014F65-0F97-A04E-9E4A-F9DF45E52DE9}" type="presParOf" srcId="{E6B75220-6836-4D13-B749-D7A6556BABE2}" destId="{AEFC61CE-C609-4968-A4F2-B65D380991B3}" srcOrd="1" destOrd="0" presId="urn:microsoft.com/office/officeart/2005/8/layout/orgChart1"/>
    <dgm:cxn modelId="{38AC91E8-2E5E-7848-A892-8E70A95FA81A}" type="presParOf" srcId="{AEFC61CE-C609-4968-A4F2-B65D380991B3}" destId="{78152914-038B-4D3A-8840-7795CF418146}" srcOrd="0" destOrd="0" presId="urn:microsoft.com/office/officeart/2005/8/layout/orgChart1"/>
    <dgm:cxn modelId="{8E760515-4F1A-A54F-BDF7-3C62E02222C9}" type="presParOf" srcId="{AEFC61CE-C609-4968-A4F2-B65D380991B3}" destId="{750D6BB6-6D4C-4E20-BD6C-8188AA03E5AA}" srcOrd="1" destOrd="0" presId="urn:microsoft.com/office/officeart/2005/8/layout/orgChart1"/>
    <dgm:cxn modelId="{DD82BDB5-366C-D543-AF81-1AF5BB8CDF9E}" type="presParOf" srcId="{750D6BB6-6D4C-4E20-BD6C-8188AA03E5AA}" destId="{EEE1A916-625D-4B3D-BC50-35144D5791D4}" srcOrd="0" destOrd="0" presId="urn:microsoft.com/office/officeart/2005/8/layout/orgChart1"/>
    <dgm:cxn modelId="{6597F66D-0F36-B043-9C1C-8F3775100E93}" type="presParOf" srcId="{EEE1A916-625D-4B3D-BC50-35144D5791D4}" destId="{E8FA5BB2-9B56-4A5A-8B76-D9DED6FE49FB}" srcOrd="0" destOrd="0" presId="urn:microsoft.com/office/officeart/2005/8/layout/orgChart1"/>
    <dgm:cxn modelId="{8592C80F-2B34-894C-9F7E-7F2A7100C22B}" type="presParOf" srcId="{EEE1A916-625D-4B3D-BC50-35144D5791D4}" destId="{BD2F2379-5527-416C-B468-D8B807D2BD65}" srcOrd="1" destOrd="0" presId="urn:microsoft.com/office/officeart/2005/8/layout/orgChart1"/>
    <dgm:cxn modelId="{2B699030-94B6-CD43-AF34-9B146011EC37}" type="presParOf" srcId="{750D6BB6-6D4C-4E20-BD6C-8188AA03E5AA}" destId="{4B025AAE-55C0-4095-A28B-82277B9F1A65}" srcOrd="1" destOrd="0" presId="urn:microsoft.com/office/officeart/2005/8/layout/orgChart1"/>
    <dgm:cxn modelId="{25060F16-6290-594D-95E3-196A84CF3488}" type="presParOf" srcId="{750D6BB6-6D4C-4E20-BD6C-8188AA03E5AA}" destId="{EE8E0491-F910-4777-988A-57BC46BD210D}" srcOrd="2" destOrd="0" presId="urn:microsoft.com/office/officeart/2005/8/layout/orgChart1"/>
    <dgm:cxn modelId="{4569B2C3-0A00-9342-AE9C-FC2F88FB163B}" type="presParOf" srcId="{AEFC61CE-C609-4968-A4F2-B65D380991B3}" destId="{C6227C83-8954-4D71-ACCB-B3826C24EDE4}" srcOrd="2" destOrd="0" presId="urn:microsoft.com/office/officeart/2005/8/layout/orgChart1"/>
    <dgm:cxn modelId="{6475E68E-59A2-4A44-91C4-2B2B8B8146DE}" type="presParOf" srcId="{AEFC61CE-C609-4968-A4F2-B65D380991B3}" destId="{9B4B9EBF-CB2E-4824-A960-197457B84FC0}" srcOrd="3" destOrd="0" presId="urn:microsoft.com/office/officeart/2005/8/layout/orgChart1"/>
    <dgm:cxn modelId="{82B0096D-5AAD-424D-A620-9E9654F8F7EE}" type="presParOf" srcId="{9B4B9EBF-CB2E-4824-A960-197457B84FC0}" destId="{8C9D6ED8-E12D-4FB4-9F8E-3B69CE1A7FCF}" srcOrd="0" destOrd="0" presId="urn:microsoft.com/office/officeart/2005/8/layout/orgChart1"/>
    <dgm:cxn modelId="{CA0A73F2-2278-E24E-B017-3EAE47E12014}" type="presParOf" srcId="{8C9D6ED8-E12D-4FB4-9F8E-3B69CE1A7FCF}" destId="{89704335-8FFA-4FF9-B718-3A727576B098}" srcOrd="0" destOrd="0" presId="urn:microsoft.com/office/officeart/2005/8/layout/orgChart1"/>
    <dgm:cxn modelId="{4AAA3DAC-31B6-3244-9E18-FEA3158C0F9A}" type="presParOf" srcId="{8C9D6ED8-E12D-4FB4-9F8E-3B69CE1A7FCF}" destId="{878D4101-03B6-41F0-BB37-7BDAE8E93E9E}" srcOrd="1" destOrd="0" presId="urn:microsoft.com/office/officeart/2005/8/layout/orgChart1"/>
    <dgm:cxn modelId="{9082D06D-8A6F-7E49-BAFC-6D69A788BBA9}" type="presParOf" srcId="{9B4B9EBF-CB2E-4824-A960-197457B84FC0}" destId="{5B8510D8-8AB3-4E75-823C-1C2B78262F30}" srcOrd="1" destOrd="0" presId="urn:microsoft.com/office/officeart/2005/8/layout/orgChart1"/>
    <dgm:cxn modelId="{5137199E-D5F3-CD4E-A4D3-EC05A72DEB43}" type="presParOf" srcId="{9B4B9EBF-CB2E-4824-A960-197457B84FC0}" destId="{6293F4F1-1CCF-45F7-AFB1-1448B3EBFAD5}" srcOrd="2" destOrd="0" presId="urn:microsoft.com/office/officeart/2005/8/layout/orgChart1"/>
    <dgm:cxn modelId="{78AF3FF1-A122-634E-9F70-0CDA6BB1B75B}" type="presParOf" srcId="{E6B75220-6836-4D13-B749-D7A6556BABE2}" destId="{0BFF99D3-DEF2-4BEF-96CB-77D6F7A4E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91D5B-3913-46B9-A815-B091C7076EEF}">
      <dsp:nvSpPr>
        <dsp:cNvPr id="0" name=""/>
        <dsp:cNvSpPr/>
      </dsp:nvSpPr>
      <dsp:spPr>
        <a:xfrm>
          <a:off x="0" y="431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D7E9-887E-46AD-BC53-0D5D29210799}">
      <dsp:nvSpPr>
        <dsp:cNvPr id="0" name=""/>
        <dsp:cNvSpPr/>
      </dsp:nvSpPr>
      <dsp:spPr>
        <a:xfrm>
          <a:off x="411480" y="62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National Assembly (1789-1791)</a:t>
          </a:r>
          <a:endParaRPr lang="en-US" sz="2500" kern="1200" dirty="0"/>
        </a:p>
      </dsp:txBody>
      <dsp:txXfrm>
        <a:off x="447506" y="98507"/>
        <a:ext cx="5688668" cy="665948"/>
      </dsp:txXfrm>
    </dsp:sp>
    <dsp:sp modelId="{B61D49FA-CFEE-4500-9D44-04279CB53A34}">
      <dsp:nvSpPr>
        <dsp:cNvPr id="0" name=""/>
        <dsp:cNvSpPr/>
      </dsp:nvSpPr>
      <dsp:spPr>
        <a:xfrm>
          <a:off x="0" y="1565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B3132-AC30-4D48-B639-467319BFA9C5}">
      <dsp:nvSpPr>
        <dsp:cNvPr id="0" name=""/>
        <dsp:cNvSpPr/>
      </dsp:nvSpPr>
      <dsp:spPr>
        <a:xfrm>
          <a:off x="411480" y="1196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Legislative Assembly (1791-1792) </a:t>
          </a:r>
          <a:endParaRPr lang="en-US" sz="2500" kern="1200" dirty="0"/>
        </a:p>
      </dsp:txBody>
      <dsp:txXfrm>
        <a:off x="447506" y="1232507"/>
        <a:ext cx="5688668" cy="665948"/>
      </dsp:txXfrm>
    </dsp:sp>
    <dsp:sp modelId="{8E8B02F7-AFFE-4463-9DAB-0D7E6563C4BB}">
      <dsp:nvSpPr>
        <dsp:cNvPr id="0" name=""/>
        <dsp:cNvSpPr/>
      </dsp:nvSpPr>
      <dsp:spPr>
        <a:xfrm>
          <a:off x="0" y="2699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470AA0-87E4-49B5-9FBC-26E5ABBCFAB0}">
      <dsp:nvSpPr>
        <dsp:cNvPr id="0" name=""/>
        <dsp:cNvSpPr/>
      </dsp:nvSpPr>
      <dsp:spPr>
        <a:xfrm>
          <a:off x="411480" y="2330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Convention (1792-1795)</a:t>
          </a:r>
          <a:endParaRPr lang="en-US" sz="2500" kern="1200" dirty="0"/>
        </a:p>
      </dsp:txBody>
      <dsp:txXfrm>
        <a:off x="447506" y="2366507"/>
        <a:ext cx="5688668" cy="665948"/>
      </dsp:txXfrm>
    </dsp:sp>
    <dsp:sp modelId="{ED73FD08-31FD-420A-9CB9-251C025D40FA}">
      <dsp:nvSpPr>
        <dsp:cNvPr id="0" name=""/>
        <dsp:cNvSpPr/>
      </dsp:nvSpPr>
      <dsp:spPr>
        <a:xfrm>
          <a:off x="0" y="3833481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8B7C6-78FF-40CA-B976-6B186AEEB211}">
      <dsp:nvSpPr>
        <dsp:cNvPr id="0" name=""/>
        <dsp:cNvSpPr/>
      </dsp:nvSpPr>
      <dsp:spPr>
        <a:xfrm>
          <a:off x="411480" y="3464481"/>
          <a:ext cx="576072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Directory (1795-1799)</a:t>
          </a:r>
          <a:endParaRPr lang="en-US" sz="2500" kern="1200" dirty="0"/>
        </a:p>
      </dsp:txBody>
      <dsp:txXfrm>
        <a:off x="447506" y="3500507"/>
        <a:ext cx="568866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EBDD4-F464-4DF9-B9B5-2B6D156B89C8}">
      <dsp:nvSpPr>
        <dsp:cNvPr id="0" name=""/>
        <dsp:cNvSpPr/>
      </dsp:nvSpPr>
      <dsp:spPr>
        <a:xfrm>
          <a:off x="79716" y="1003125"/>
          <a:ext cx="3485311" cy="1742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b="1" kern="1200" dirty="0" err="1" smtClean="0"/>
            <a:t>Objectives</a:t>
          </a:r>
          <a:r>
            <a:rPr lang="es-ES_tradnl" sz="3300" b="1" kern="1200" dirty="0" smtClean="0"/>
            <a:t>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b="1" kern="1200" dirty="0" smtClean="0"/>
            <a:t>of </a:t>
          </a:r>
          <a:r>
            <a:rPr lang="es-ES_tradnl" sz="3300" b="1" kern="1200" dirty="0" err="1" smtClean="0"/>
            <a:t>the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National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Assembly</a:t>
          </a:r>
          <a:endParaRPr lang="es-ES_tradnl" sz="3300" b="1" kern="1200" dirty="0"/>
        </a:p>
      </dsp:txBody>
      <dsp:txXfrm>
        <a:off x="130757" y="1054166"/>
        <a:ext cx="3383229" cy="1640573"/>
      </dsp:txXfrm>
    </dsp:sp>
    <dsp:sp modelId="{BDC13330-D387-41CB-BE58-CE1819BBE16A}">
      <dsp:nvSpPr>
        <dsp:cNvPr id="0" name=""/>
        <dsp:cNvSpPr/>
      </dsp:nvSpPr>
      <dsp:spPr>
        <a:xfrm rot="19457599">
          <a:off x="3403655" y="1331603"/>
          <a:ext cx="171686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716869" y="418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600" b="1" kern="1200"/>
        </a:p>
      </dsp:txBody>
      <dsp:txXfrm>
        <a:off x="4219168" y="1330517"/>
        <a:ext cx="85843" cy="85843"/>
      </dsp:txXfrm>
    </dsp:sp>
    <dsp:sp modelId="{13109F0D-4780-40C4-82E6-7BBE5500D9E1}">
      <dsp:nvSpPr>
        <dsp:cNvPr id="0" name=""/>
        <dsp:cNvSpPr/>
      </dsp:nvSpPr>
      <dsp:spPr>
        <a:xfrm>
          <a:off x="4959152" y="1098"/>
          <a:ext cx="3485311" cy="1742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b="1" kern="1200" dirty="0" err="1" smtClean="0"/>
            <a:t>To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put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an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end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to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the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Ancien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Régime</a:t>
          </a:r>
          <a:r>
            <a:rPr lang="es-ES_tradnl" sz="3300" b="1" kern="1200" dirty="0" smtClean="0"/>
            <a:t> in France.</a:t>
          </a:r>
          <a:endParaRPr lang="es-ES_tradnl" sz="3300" b="1" kern="1200" dirty="0"/>
        </a:p>
      </dsp:txBody>
      <dsp:txXfrm>
        <a:off x="5010193" y="52139"/>
        <a:ext cx="3383229" cy="1640573"/>
      </dsp:txXfrm>
    </dsp:sp>
    <dsp:sp modelId="{A5F712AA-7B84-4E91-8293-9ED3A5AF4F77}">
      <dsp:nvSpPr>
        <dsp:cNvPr id="0" name=""/>
        <dsp:cNvSpPr/>
      </dsp:nvSpPr>
      <dsp:spPr>
        <a:xfrm rot="2142401">
          <a:off x="3403655" y="2333630"/>
          <a:ext cx="1716869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716869" y="4183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600" b="1" kern="1200"/>
        </a:p>
      </dsp:txBody>
      <dsp:txXfrm>
        <a:off x="4219168" y="2332544"/>
        <a:ext cx="85843" cy="85843"/>
      </dsp:txXfrm>
    </dsp:sp>
    <dsp:sp modelId="{6D01B790-833F-4FBE-9485-DC7E2B61E8DD}">
      <dsp:nvSpPr>
        <dsp:cNvPr id="0" name=""/>
        <dsp:cNvSpPr/>
      </dsp:nvSpPr>
      <dsp:spPr>
        <a:xfrm>
          <a:off x="4959152" y="2005152"/>
          <a:ext cx="3485311" cy="17426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b="1" kern="1200" dirty="0" err="1" smtClean="0"/>
            <a:t>To</a:t>
          </a:r>
          <a:r>
            <a:rPr lang="es-ES_tradnl" sz="3300" b="1" kern="1200" dirty="0" smtClean="0"/>
            <a:t> </a:t>
          </a:r>
          <a:r>
            <a:rPr lang="es-ES_tradnl" sz="3300" b="1" kern="1200" dirty="0" err="1" smtClean="0"/>
            <a:t>write</a:t>
          </a:r>
          <a:r>
            <a:rPr lang="es-ES_tradnl" sz="3300" b="1" kern="1200" dirty="0" smtClean="0"/>
            <a:t> a </a:t>
          </a:r>
          <a:r>
            <a:rPr lang="es-ES_tradnl" sz="3300" b="1" kern="1200" dirty="0" err="1" smtClean="0"/>
            <a:t>Constitution</a:t>
          </a:r>
          <a:endParaRPr lang="es-ES_tradnl" sz="3300" b="1" kern="1200" dirty="0"/>
        </a:p>
      </dsp:txBody>
      <dsp:txXfrm>
        <a:off x="5010193" y="2056193"/>
        <a:ext cx="3383229" cy="1640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0729D-F6C5-49D8-AE7E-34CA5B5A6382}">
      <dsp:nvSpPr>
        <dsp:cNvPr id="0" name=""/>
        <dsp:cNvSpPr/>
      </dsp:nvSpPr>
      <dsp:spPr>
        <a:xfrm>
          <a:off x="170259" y="1637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Abolishment of guilds and labor unions</a:t>
          </a:r>
          <a:endParaRPr lang="en-US" sz="2300" kern="1200" dirty="0"/>
        </a:p>
      </dsp:txBody>
      <dsp:txXfrm>
        <a:off x="170259" y="1637"/>
        <a:ext cx="2512962" cy="1507777"/>
      </dsp:txXfrm>
    </dsp:sp>
    <dsp:sp modelId="{A7BA3F4C-723A-443E-A38A-5A53BF0C9839}">
      <dsp:nvSpPr>
        <dsp:cNvPr id="0" name=""/>
        <dsp:cNvSpPr/>
      </dsp:nvSpPr>
      <dsp:spPr>
        <a:xfrm>
          <a:off x="2934518" y="1637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Abolition of special privileges</a:t>
          </a:r>
          <a:endParaRPr lang="en-US" sz="2300" kern="1200" dirty="0"/>
        </a:p>
      </dsp:txBody>
      <dsp:txXfrm>
        <a:off x="2934518" y="1637"/>
        <a:ext cx="2512962" cy="1507777"/>
      </dsp:txXfrm>
    </dsp:sp>
    <dsp:sp modelId="{3F548BBA-9980-477F-9C65-1B4075C2C1F3}">
      <dsp:nvSpPr>
        <dsp:cNvPr id="0" name=""/>
        <dsp:cNvSpPr/>
      </dsp:nvSpPr>
      <dsp:spPr>
        <a:xfrm>
          <a:off x="5698777" y="1637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Constitution of 1791</a:t>
          </a:r>
          <a:endParaRPr lang="en-US" sz="2300" kern="1200" dirty="0"/>
        </a:p>
      </dsp:txBody>
      <dsp:txXfrm>
        <a:off x="5698777" y="1637"/>
        <a:ext cx="2512962" cy="1507777"/>
      </dsp:txXfrm>
    </dsp:sp>
    <dsp:sp modelId="{034804AD-098B-409E-A3A7-4900E10D5FCA}">
      <dsp:nvSpPr>
        <dsp:cNvPr id="0" name=""/>
        <dsp:cNvSpPr/>
      </dsp:nvSpPr>
      <dsp:spPr>
        <a:xfrm>
          <a:off x="170259" y="1760711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i="1" kern="1200" dirty="0" smtClean="0"/>
            <a:t>Declaration of the Rights of Man</a:t>
          </a:r>
          <a:endParaRPr lang="en-US" sz="2300" kern="1200" dirty="0"/>
        </a:p>
      </dsp:txBody>
      <dsp:txXfrm>
        <a:off x="170259" y="1760711"/>
        <a:ext cx="2512962" cy="1507777"/>
      </dsp:txXfrm>
    </dsp:sp>
    <dsp:sp modelId="{E143F1E7-6B66-464F-AAD6-CE9BD63D9DA6}">
      <dsp:nvSpPr>
        <dsp:cNvPr id="0" name=""/>
        <dsp:cNvSpPr/>
      </dsp:nvSpPr>
      <dsp:spPr>
        <a:xfrm>
          <a:off x="2934518" y="1760711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Equality before the law (for men)</a:t>
          </a:r>
          <a:endParaRPr lang="en-US" sz="2300" kern="1200" dirty="0"/>
        </a:p>
      </dsp:txBody>
      <dsp:txXfrm>
        <a:off x="2934518" y="1760711"/>
        <a:ext cx="2512962" cy="1507777"/>
      </dsp:txXfrm>
    </dsp:sp>
    <dsp:sp modelId="{9DDB2F32-A805-4686-A710-DDFBA4AEBB90}">
      <dsp:nvSpPr>
        <dsp:cNvPr id="0" name=""/>
        <dsp:cNvSpPr/>
      </dsp:nvSpPr>
      <dsp:spPr>
        <a:xfrm>
          <a:off x="5698777" y="1760711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i="0" kern="1200" dirty="0" smtClean="0"/>
            <a:t>Many nobles left France and became known as </a:t>
          </a:r>
          <a:r>
            <a:rPr lang="en-US" sz="2300" b="1" i="1" kern="1200" dirty="0" smtClean="0"/>
            <a:t>émigr</a:t>
          </a:r>
          <a:r>
            <a:rPr lang="en-US" sz="2300" b="1" i="1" kern="1200" dirty="0" smtClean="0">
              <a:latin typeface="Calibri"/>
            </a:rPr>
            <a:t>és</a:t>
          </a:r>
          <a:endParaRPr lang="en-US" sz="2300" kern="1200" dirty="0"/>
        </a:p>
      </dsp:txBody>
      <dsp:txXfrm>
        <a:off x="5698777" y="1760711"/>
        <a:ext cx="2512962" cy="1507777"/>
      </dsp:txXfrm>
    </dsp:sp>
    <dsp:sp modelId="{A45BDD88-8D16-4C79-8110-BCEEA27B6C9E}">
      <dsp:nvSpPr>
        <dsp:cNvPr id="0" name=""/>
        <dsp:cNvSpPr/>
      </dsp:nvSpPr>
      <dsp:spPr>
        <a:xfrm>
          <a:off x="1552388" y="3519785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Reforms in local government</a:t>
          </a:r>
          <a:endParaRPr lang="en-US" sz="2300" kern="1200" dirty="0"/>
        </a:p>
      </dsp:txBody>
      <dsp:txXfrm>
        <a:off x="1552388" y="3519785"/>
        <a:ext cx="2512962" cy="1507777"/>
      </dsp:txXfrm>
    </dsp:sp>
    <dsp:sp modelId="{61669899-CB2E-404C-BDF4-E948A1091B19}">
      <dsp:nvSpPr>
        <dsp:cNvPr id="0" name=""/>
        <dsp:cNvSpPr/>
      </dsp:nvSpPr>
      <dsp:spPr>
        <a:xfrm>
          <a:off x="4316648" y="3519785"/>
          <a:ext cx="2512962" cy="15077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Taxes levied based on the ability to pay</a:t>
          </a:r>
          <a:endParaRPr lang="en-US" sz="2300" kern="1200" dirty="0"/>
        </a:p>
      </dsp:txBody>
      <dsp:txXfrm>
        <a:off x="4316648" y="3519785"/>
        <a:ext cx="2512962" cy="15077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27C83-8954-4D71-ACCB-B3826C24EDE4}">
      <dsp:nvSpPr>
        <dsp:cNvPr id="0" name=""/>
        <dsp:cNvSpPr/>
      </dsp:nvSpPr>
      <dsp:spPr>
        <a:xfrm>
          <a:off x="4266219" y="785707"/>
          <a:ext cx="2071708" cy="32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65"/>
              </a:lnTo>
              <a:lnTo>
                <a:pt x="2071708" y="164865"/>
              </a:lnTo>
              <a:lnTo>
                <a:pt x="2071708" y="3297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52914-038B-4D3A-8840-7795CF418146}">
      <dsp:nvSpPr>
        <dsp:cNvPr id="0" name=""/>
        <dsp:cNvSpPr/>
      </dsp:nvSpPr>
      <dsp:spPr>
        <a:xfrm>
          <a:off x="2300771" y="785707"/>
          <a:ext cx="1965448" cy="329731"/>
        </a:xfrm>
        <a:custGeom>
          <a:avLst/>
          <a:gdLst/>
          <a:ahLst/>
          <a:cxnLst/>
          <a:rect l="0" t="0" r="0" b="0"/>
          <a:pathLst>
            <a:path>
              <a:moveTo>
                <a:pt x="1965448" y="0"/>
              </a:moveTo>
              <a:lnTo>
                <a:pt x="1965448" y="164865"/>
              </a:lnTo>
              <a:lnTo>
                <a:pt x="0" y="164865"/>
              </a:lnTo>
              <a:lnTo>
                <a:pt x="0" y="32973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187EF-7F84-4012-8DD7-AC62B404C102}">
      <dsp:nvSpPr>
        <dsp:cNvPr id="0" name=""/>
        <dsp:cNvSpPr/>
      </dsp:nvSpPr>
      <dsp:spPr>
        <a:xfrm>
          <a:off x="3481145" y="633"/>
          <a:ext cx="1570148" cy="7850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err="1" smtClean="0"/>
            <a:t>Political</a:t>
          </a:r>
          <a:r>
            <a:rPr lang="es-ES_tradnl" sz="2800" b="1" kern="1200" dirty="0" smtClean="0"/>
            <a:t> </a:t>
          </a:r>
          <a:r>
            <a:rPr lang="es-ES_tradnl" sz="2800" b="1" kern="1200" dirty="0" err="1" smtClean="0"/>
            <a:t>groups</a:t>
          </a:r>
          <a:endParaRPr lang="es-ES_tradnl" sz="2800" b="1" kern="1200" dirty="0"/>
        </a:p>
      </dsp:txBody>
      <dsp:txXfrm>
        <a:off x="3481145" y="633"/>
        <a:ext cx="1570148" cy="785074"/>
      </dsp:txXfrm>
    </dsp:sp>
    <dsp:sp modelId="{E8FA5BB2-9B56-4A5A-8B76-D9DED6FE49FB}">
      <dsp:nvSpPr>
        <dsp:cNvPr id="0" name=""/>
        <dsp:cNvSpPr/>
      </dsp:nvSpPr>
      <dsp:spPr>
        <a:xfrm>
          <a:off x="411514" y="1115439"/>
          <a:ext cx="3778514" cy="13398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err="1" smtClean="0"/>
            <a:t>Girondins</a:t>
          </a:r>
          <a:endParaRPr lang="es-ES_tradnl" sz="2800" b="1" kern="1200" dirty="0"/>
        </a:p>
      </dsp:txBody>
      <dsp:txXfrm>
        <a:off x="411514" y="1115439"/>
        <a:ext cx="3778514" cy="1339885"/>
      </dsp:txXfrm>
    </dsp:sp>
    <dsp:sp modelId="{89704335-8FFA-4FF9-B718-3A727576B098}">
      <dsp:nvSpPr>
        <dsp:cNvPr id="0" name=""/>
        <dsp:cNvSpPr/>
      </dsp:nvSpPr>
      <dsp:spPr>
        <a:xfrm>
          <a:off x="4537345" y="1115439"/>
          <a:ext cx="3601166" cy="14042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err="1" smtClean="0"/>
            <a:t>Jacobins</a:t>
          </a:r>
          <a:endParaRPr lang="es-ES_tradnl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/>
            <a:t>+ Sans </a:t>
          </a:r>
          <a:r>
            <a:rPr lang="es-ES_tradnl" sz="2800" b="1" kern="1200" dirty="0" err="1" smtClean="0"/>
            <a:t>culottes</a:t>
          </a:r>
          <a:endParaRPr lang="es-ES_tradnl" sz="2800" b="1" kern="1200" dirty="0"/>
        </a:p>
      </dsp:txBody>
      <dsp:txXfrm>
        <a:off x="4537345" y="1115439"/>
        <a:ext cx="3601166" cy="140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2010E-145A-4C41-8367-DB3C618EB143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5CD13-F1CC-0347-9B8D-ADF855C34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65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9DEB1-5257-47D1-9AEE-39873B7C9057}" type="slidenum">
              <a:rPr lang="en-CA" smtClean="0">
                <a:solidFill>
                  <a:srgbClr val="000000"/>
                </a:solidFill>
              </a:rPr>
              <a:pPr/>
              <a:t>5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1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C2DE66-0DD0-4F7A-831A-0B7C0251C672}" type="slidenum">
              <a:rPr lang="en-CA">
                <a:solidFill>
                  <a:srgbClr val="000000"/>
                </a:solidFill>
              </a:rPr>
              <a:pPr/>
              <a:t>10</a:t>
            </a:fld>
            <a:endParaRPr lang="en-CA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9DEB1-5257-47D1-9AEE-39873B7C9057}" type="slidenum">
              <a:rPr lang="en-CA" smtClean="0">
                <a:solidFill>
                  <a:srgbClr val="000000"/>
                </a:solidFill>
              </a:rPr>
              <a:pPr/>
              <a:t>18</a:t>
            </a:fld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6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78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426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53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42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9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593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846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316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51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70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01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038C-5861-E145-8179-E61F49865EC9}" type="datetimeFigureOut">
              <a:rPr lang="en-CA" smtClean="0"/>
              <a:t>2015-11-17</a:t>
            </a:fld>
            <a:endParaRPr lang="en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0D44-7EB2-B341-925E-4431A2E941D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670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1067" y="22738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Lesson 9 : </a:t>
            </a:r>
            <a:br>
              <a:rPr lang="en-CA" dirty="0" smtClean="0">
                <a:solidFill>
                  <a:schemeClr val="bg1"/>
                </a:solidFill>
              </a:rPr>
            </a:br>
            <a:r>
              <a:rPr lang="en-CA" strike="sngStrike" dirty="0" smtClean="0">
                <a:solidFill>
                  <a:schemeClr val="bg1"/>
                </a:solidFill>
              </a:rPr>
              <a:t>National Assembly</a:t>
            </a:r>
            <a:br>
              <a:rPr lang="en-CA" strike="sngStrike" dirty="0" smtClean="0">
                <a:solidFill>
                  <a:schemeClr val="bg1"/>
                </a:solidFill>
              </a:rPr>
            </a:br>
            <a:r>
              <a:rPr lang="en-CA" dirty="0" smtClean="0">
                <a:solidFill>
                  <a:schemeClr val="bg1"/>
                </a:solidFill>
              </a:rPr>
              <a:t>Legislation Assembly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FF00"/>
                </a:solidFill>
              </a:rPr>
              <a:t>The Constitution of 1791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5936" y="1690687"/>
            <a:ext cx="11689307" cy="4996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Since they were caught, 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Louis was forced to accept 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the </a:t>
            </a:r>
            <a:r>
              <a:rPr lang="en-CA" sz="3600" dirty="0" smtClean="0">
                <a:solidFill>
                  <a:srgbClr val="FFFF00"/>
                </a:solidFill>
              </a:rPr>
              <a:t>new constitution</a:t>
            </a:r>
            <a:r>
              <a:rPr lang="en-CA" sz="3600" dirty="0" smtClean="0"/>
              <a:t> </a:t>
            </a:r>
            <a:r>
              <a:rPr lang="en-CA" sz="3600" dirty="0" smtClean="0">
                <a:solidFill>
                  <a:schemeClr val="bg1"/>
                </a:solidFill>
              </a:rPr>
              <a:t>which 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</a:rPr>
              <a:t>c</a:t>
            </a:r>
            <a:r>
              <a:rPr lang="en-CA" sz="3600" dirty="0" smtClean="0">
                <a:solidFill>
                  <a:schemeClr val="bg1"/>
                </a:solidFill>
              </a:rPr>
              <a:t>reated a</a:t>
            </a:r>
            <a:r>
              <a:rPr lang="en-CA" sz="3600" dirty="0" smtClean="0"/>
              <a:t> </a:t>
            </a:r>
            <a:r>
              <a:rPr lang="en-CA" sz="3600" dirty="0" smtClean="0">
                <a:solidFill>
                  <a:srgbClr val="FF0000"/>
                </a:solidFill>
              </a:rPr>
              <a:t>Legislative Assembly </a:t>
            </a:r>
            <a:r>
              <a:rPr lang="en-CA" sz="3600" dirty="0" smtClean="0">
                <a:solidFill>
                  <a:schemeClr val="bg1"/>
                </a:solidFill>
              </a:rPr>
              <a:t>with 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which he was to share </a:t>
            </a:r>
          </a:p>
          <a:p>
            <a:pPr mar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power.</a:t>
            </a:r>
          </a:p>
          <a:p>
            <a:pPr marL="0" indent="0">
              <a:buNone/>
            </a:pPr>
            <a:endParaRPr lang="en-US" altLang="fr-FR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fr-FR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fr-FR" sz="2000" dirty="0" smtClean="0">
                <a:solidFill>
                  <a:schemeClr val="bg1"/>
                </a:solidFill>
              </a:rPr>
              <a:t>							Painting depicting </a:t>
            </a:r>
            <a:r>
              <a:rPr lang="en-US" altLang="fr-FR" sz="2000" dirty="0">
                <a:solidFill>
                  <a:schemeClr val="bg1"/>
                </a:solidFill>
              </a:rPr>
              <a:t>the 1791 constitution</a:t>
            </a:r>
          </a:p>
          <a:p>
            <a:endParaRPr lang="en-CA" sz="3600" dirty="0"/>
          </a:p>
        </p:txBody>
      </p:sp>
      <p:pic>
        <p:nvPicPr>
          <p:cNvPr id="111620" name="Picture 4" descr="consitution_1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957" y="1526959"/>
            <a:ext cx="5949287" cy="47919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7291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49" y="365125"/>
            <a:ext cx="10739651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a typeface="+mj-ea"/>
              </a:rPr>
              <a:t>Four Phases (Periods) of the French Revolution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96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encrypted-tbn3.gstatic.com/images?q=tbn:ANd9GcSA9l_QoRepOlE40zUNp759LksSgs0DHEhRCbThALZjRJXfOx-aow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924464"/>
              </p:ext>
            </p:extLst>
          </p:nvPr>
        </p:nvGraphicFramePr>
        <p:xfrm>
          <a:off x="1892300" y="2636912"/>
          <a:ext cx="8524180" cy="3748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>
                <a:solidFill>
                  <a:srgbClr val="FFFF00"/>
                </a:solidFill>
              </a:rPr>
              <a:t>THE NATIONAL ASSEMBLY 17</a:t>
            </a:r>
            <a:r>
              <a:rPr lang="es-ES_tradnl" dirty="0">
                <a:solidFill>
                  <a:srgbClr val="FFFF00"/>
                </a:solidFill>
              </a:rPr>
              <a:t>89-1791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7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</a:rPr>
              <a:t>     8 Changes under the National Assembly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0" y="16002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53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00"/>
                </a:solidFill>
                <a:ea typeface="+mj-ea"/>
              </a:rPr>
              <a:t>Constitution of 1791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1" y="1361601"/>
            <a:ext cx="11395879" cy="4766244"/>
          </a:xfrm>
        </p:spPr>
        <p:txBody>
          <a:bodyPr rtlCol="0">
            <a:no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92D050"/>
                </a:solidFill>
                <a:ea typeface="+mn-ea"/>
              </a:rPr>
              <a:t>Democratic features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France became a </a:t>
            </a:r>
            <a:r>
              <a:rPr lang="en-US" sz="3600" b="1" dirty="0" smtClean="0">
                <a:solidFill>
                  <a:schemeClr val="bg1"/>
                </a:solidFill>
                <a:ea typeface="+mn-ea"/>
              </a:rPr>
              <a:t>limited/constitutional monarchy</a:t>
            </a:r>
            <a:endParaRPr lang="en-US" sz="3600" dirty="0" smtClean="0">
              <a:solidFill>
                <a:schemeClr val="bg1"/>
              </a:solidFill>
              <a:ea typeface="+mn-ea"/>
            </a:endParaRPr>
          </a:p>
          <a:p>
            <a:pPr marL="914400" lvl="2" indent="0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-&gt; King became merely the head of state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All laws were created by the </a:t>
            </a:r>
            <a:r>
              <a:rPr lang="en-US" sz="3600" b="1" dirty="0" smtClean="0">
                <a:solidFill>
                  <a:schemeClr val="bg1"/>
                </a:solidFill>
                <a:ea typeface="+mn-ea"/>
              </a:rPr>
              <a:t>Legislative Assembly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Feudalism was abolished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92D050"/>
                </a:solidFill>
                <a:ea typeface="+mn-ea"/>
              </a:rPr>
              <a:t>Undemocratic features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Voting was limited to taxpayers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Offices were reserved for property owners</a:t>
            </a:r>
          </a:p>
          <a:p>
            <a:pPr marL="0" indent="0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ea typeface="+mn-ea"/>
              </a:rPr>
              <a:t>-&gt; This new government </a:t>
            </a:r>
            <a:r>
              <a:rPr lang="en-US" sz="3600" dirty="0">
                <a:solidFill>
                  <a:schemeClr val="bg1"/>
                </a:solidFill>
              </a:rPr>
              <a:t>=</a:t>
            </a:r>
            <a:r>
              <a:rPr lang="en-US" sz="3600" dirty="0" smtClean="0">
                <a:solidFill>
                  <a:schemeClr val="bg1"/>
                </a:solidFill>
                <a:ea typeface="+mn-ea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a typeface="+mn-ea"/>
              </a:rPr>
              <a:t>the </a:t>
            </a:r>
            <a:r>
              <a:rPr lang="en-US" sz="3600" b="1" dirty="0" smtClean="0">
                <a:solidFill>
                  <a:srgbClr val="FF0000"/>
                </a:solidFill>
                <a:ea typeface="+mn-ea"/>
              </a:rPr>
              <a:t>Legislative Assembly</a:t>
            </a:r>
            <a:endParaRPr lang="en-US" sz="3600" dirty="0" smtClean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0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encrypted-tbn3.gstatic.com/images?q=tbn:ANd9GcSA9l_QoRepOlE40zUNp759LksSgs0DHEhRCbThALZjRJXfOx-aow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318" y="724067"/>
            <a:ext cx="11139849" cy="5512959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After the Constitution had been adopted, 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chemeClr val="bg1"/>
                </a:solidFill>
              </a:rPr>
              <a:t>a new </a:t>
            </a:r>
            <a:r>
              <a:rPr lang="en-CA" b="1" dirty="0" smtClean="0">
                <a:solidFill>
                  <a:srgbClr val="FFFF00"/>
                </a:solidFill>
              </a:rPr>
              <a:t>Legislative Assembly </a:t>
            </a:r>
            <a:r>
              <a:rPr lang="en-CA" dirty="0" smtClean="0">
                <a:solidFill>
                  <a:schemeClr val="bg1"/>
                </a:solidFill>
              </a:rPr>
              <a:t>was elected to implement the </a:t>
            </a:r>
            <a:r>
              <a:rPr lang="en-CA" b="1" dirty="0" smtClean="0">
                <a:solidFill>
                  <a:schemeClr val="bg1"/>
                </a:solidFill>
              </a:rPr>
              <a:t>legal changes</a:t>
            </a:r>
            <a:r>
              <a:rPr lang="en-CA" dirty="0" smtClean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en-CA" dirty="0" smtClean="0">
                <a:solidFill>
                  <a:srgbClr val="92D050"/>
                </a:solidFill>
              </a:rPr>
              <a:t>Political parties, representing different interests, emerged…</a:t>
            </a:r>
            <a:endParaRPr lang="en-CA" dirty="0">
              <a:solidFill>
                <a:srgbClr val="92D050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095023384"/>
              </p:ext>
            </p:extLst>
          </p:nvPr>
        </p:nvGraphicFramePr>
        <p:xfrm>
          <a:off x="1716994" y="2383321"/>
          <a:ext cx="853244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79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encrypted-tbn3.gstatic.com/images?q=tbn:ANd9GcSA9l_QoRepOlE40zUNp759LksSgs0DHEhRCbThALZjRJXfOx-aow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8" name="Picture 2" descr="http://1.bp.blogspot.com/_dnVzrjn3LJQ/S9EdxVs8W9I/AAAAAAAADI8/yZnE4dsLCgA/s1600/girond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8" y="1248909"/>
            <a:ext cx="5971086" cy="450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2067286" y="386404"/>
            <a:ext cx="2413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3600" b="1" dirty="0">
                <a:solidFill>
                  <a:srgbClr val="FFFF00"/>
                </a:solidFill>
              </a:rPr>
              <a:t>GIRONDINS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05517" y="377023"/>
            <a:ext cx="5431808" cy="645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-&gt; Believed </a:t>
            </a:r>
            <a:r>
              <a:rPr lang="en-US" sz="3200" dirty="0">
                <a:solidFill>
                  <a:schemeClr val="bg1"/>
                </a:solidFill>
              </a:rPr>
              <a:t>in the revolution but represented the interests of the </a:t>
            </a:r>
            <a:r>
              <a:rPr lang="en-US" sz="3200" dirty="0">
                <a:solidFill>
                  <a:srgbClr val="92D050"/>
                </a:solidFill>
              </a:rPr>
              <a:t>bourgeoisie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0"/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-&gt; </a:t>
            </a:r>
            <a:r>
              <a:rPr lang="en-CA" sz="3200" dirty="0" smtClean="0">
                <a:solidFill>
                  <a:srgbClr val="92D050"/>
                </a:solidFill>
              </a:rPr>
              <a:t>Moderate</a:t>
            </a: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>
                <a:solidFill>
                  <a:schemeClr val="bg1"/>
                </a:solidFill>
              </a:rPr>
              <a:t>political ideas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CA" sz="3200" dirty="0">
                <a:solidFill>
                  <a:schemeClr val="bg1"/>
                </a:solidFill>
              </a:rPr>
              <a:t>T</a:t>
            </a:r>
            <a:r>
              <a:rPr lang="en-CA" sz="3200" dirty="0" smtClean="0">
                <a:solidFill>
                  <a:schemeClr val="bg1"/>
                </a:solidFill>
              </a:rPr>
              <a:t>hey </a:t>
            </a:r>
            <a:r>
              <a:rPr lang="en-CA" sz="3200" dirty="0">
                <a:solidFill>
                  <a:schemeClr val="bg1"/>
                </a:solidFill>
              </a:rPr>
              <a:t>wanted to preserve the constitutional monarchy. </a:t>
            </a:r>
          </a:p>
          <a:p>
            <a:pPr>
              <a:lnSpc>
                <a:spcPct val="90000"/>
              </a:lnSpc>
            </a:pPr>
            <a:r>
              <a:rPr lang="en-CA" sz="3200" dirty="0" smtClean="0">
                <a:solidFill>
                  <a:schemeClr val="bg1"/>
                </a:solidFill>
              </a:rPr>
              <a:t>-&gt; They </a:t>
            </a:r>
            <a:r>
              <a:rPr lang="en-CA" sz="3200" dirty="0">
                <a:solidFill>
                  <a:schemeClr val="bg1"/>
                </a:solidFill>
              </a:rPr>
              <a:t>were the </a:t>
            </a:r>
            <a:r>
              <a:rPr lang="en-CA" sz="3200" dirty="0" smtClean="0">
                <a:solidFill>
                  <a:schemeClr val="bg1"/>
                </a:solidFill>
              </a:rPr>
              <a:t>voice</a:t>
            </a:r>
            <a:r>
              <a:rPr lang="en-CA" sz="3200" dirty="0" smtClean="0"/>
              <a:t> </a:t>
            </a:r>
            <a:r>
              <a:rPr lang="en-CA" sz="3200" dirty="0" smtClean="0">
                <a:solidFill>
                  <a:srgbClr val="FF0000"/>
                </a:solidFill>
              </a:rPr>
              <a:t>against </a:t>
            </a:r>
            <a:r>
              <a:rPr lang="en-CA" sz="3200" dirty="0">
                <a:solidFill>
                  <a:srgbClr val="FF0000"/>
                </a:solidFill>
              </a:rPr>
              <a:t>violence </a:t>
            </a:r>
            <a:r>
              <a:rPr lang="en-CA" sz="3200" dirty="0">
                <a:solidFill>
                  <a:schemeClr val="bg1"/>
                </a:solidFill>
              </a:rPr>
              <a:t>in the Assembly.</a:t>
            </a:r>
          </a:p>
          <a:p>
            <a:endParaRPr lang="en-CA" sz="14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-&gt; </a:t>
            </a:r>
            <a:r>
              <a:rPr lang="en-CA" sz="3200" dirty="0" smtClean="0">
                <a:solidFill>
                  <a:srgbClr val="92D050"/>
                </a:solidFill>
              </a:rPr>
              <a:t>Liberal </a:t>
            </a:r>
            <a:r>
              <a:rPr lang="en-CA" sz="3200" dirty="0">
                <a:solidFill>
                  <a:srgbClr val="92D050"/>
                </a:solidFill>
              </a:rPr>
              <a:t>economic </a:t>
            </a:r>
            <a:r>
              <a:rPr lang="en-CA" sz="3200" dirty="0">
                <a:solidFill>
                  <a:schemeClr val="bg1"/>
                </a:solidFill>
              </a:rPr>
              <a:t>policies </a:t>
            </a:r>
            <a:endParaRPr lang="en-CA" sz="3200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that </a:t>
            </a:r>
            <a:r>
              <a:rPr lang="en-CA" sz="3200" dirty="0">
                <a:solidFill>
                  <a:schemeClr val="bg1"/>
                </a:solidFill>
              </a:rPr>
              <a:t>helped the middle class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endParaRPr lang="en-CA" sz="1400" dirty="0">
              <a:solidFill>
                <a:schemeClr val="bg1"/>
              </a:solidFill>
            </a:endParaRPr>
          </a:p>
          <a:p>
            <a:pPr lvl="0"/>
            <a:r>
              <a:rPr lang="en-CA" sz="3200" dirty="0" smtClean="0">
                <a:solidFill>
                  <a:schemeClr val="bg1"/>
                </a:solidFill>
              </a:rPr>
              <a:t>-&gt; </a:t>
            </a:r>
            <a:r>
              <a:rPr lang="en-CA" sz="3200" dirty="0" smtClean="0">
                <a:solidFill>
                  <a:srgbClr val="92D050"/>
                </a:solidFill>
              </a:rPr>
              <a:t>Limited </a:t>
            </a:r>
            <a:r>
              <a:rPr lang="en-CA" sz="3200" dirty="0">
                <a:solidFill>
                  <a:srgbClr val="92D050"/>
                </a:solidFill>
              </a:rPr>
              <a:t>suffrage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9827" y="5970541"/>
            <a:ext cx="6115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dirty="0" smtClean="0">
                <a:solidFill>
                  <a:srgbClr val="00B0F0"/>
                </a:solidFill>
              </a:rPr>
              <a:t>Happy </a:t>
            </a:r>
            <a:r>
              <a:rPr lang="en-CA" sz="3200" dirty="0">
                <a:solidFill>
                  <a:srgbClr val="00B0F0"/>
                </a:solidFill>
              </a:rPr>
              <a:t>with the new constitution</a:t>
            </a:r>
          </a:p>
        </p:txBody>
      </p:sp>
    </p:spTree>
    <p:extLst>
      <p:ext uri="{BB962C8B-B14F-4D97-AF65-F5344CB8AC3E}">
        <p14:creationId xmlns:p14="http://schemas.microsoft.com/office/powerpoint/2010/main" val="11251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encrypted-tbn3.gstatic.com/images?q=tbn:ANd9GcSA9l_QoRepOlE40zUNp759LksSgs0DHEhRCbThALZjRJXfOx-aow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10" name="9 Rectángulo"/>
          <p:cNvSpPr/>
          <p:nvPr/>
        </p:nvSpPr>
        <p:spPr>
          <a:xfrm>
            <a:off x="175687" y="168275"/>
            <a:ext cx="50926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3600" b="1" dirty="0" smtClean="0">
                <a:solidFill>
                  <a:srgbClr val="FF0000"/>
                </a:solidFill>
              </a:rPr>
              <a:t>JACOBINS</a:t>
            </a:r>
          </a:p>
          <a:p>
            <a:pPr lvl="0"/>
            <a:r>
              <a:rPr lang="en-CA" sz="3600" dirty="0">
                <a:solidFill>
                  <a:schemeClr val="bg1"/>
                </a:solidFill>
              </a:rPr>
              <a:t>Believed in the revolution </a:t>
            </a:r>
            <a:endParaRPr lang="en-CA" sz="3600" dirty="0" smtClean="0">
              <a:solidFill>
                <a:schemeClr val="bg1"/>
              </a:solidFill>
            </a:endParaRPr>
          </a:p>
          <a:p>
            <a:pPr lvl="0"/>
            <a:r>
              <a:rPr lang="en-CA" sz="3600" dirty="0" smtClean="0">
                <a:solidFill>
                  <a:schemeClr val="bg1"/>
                </a:solidFill>
              </a:rPr>
              <a:t>but </a:t>
            </a:r>
            <a:r>
              <a:rPr lang="en-CA" sz="3600" dirty="0">
                <a:solidFill>
                  <a:schemeClr val="bg1"/>
                </a:solidFill>
              </a:rPr>
              <a:t>more </a:t>
            </a:r>
            <a:r>
              <a:rPr lang="en-CA" sz="3600" dirty="0">
                <a:solidFill>
                  <a:srgbClr val="92D050"/>
                </a:solidFill>
              </a:rPr>
              <a:t>radical</a:t>
            </a:r>
            <a:r>
              <a:rPr lang="en-CA" sz="3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4818" name="Picture 2" descr="http://www.kunstkopie.nl/kunst/lesueur_brothers/the_jacobin_knitters_a_jacob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7" y="2227401"/>
            <a:ext cx="5740848" cy="378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16537" y="1164562"/>
            <a:ext cx="627546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-&gt; Abolition of the monarchy and put the </a:t>
            </a:r>
            <a:r>
              <a:rPr lang="en-CA" sz="3200" dirty="0">
                <a:solidFill>
                  <a:srgbClr val="92D050"/>
                </a:solidFill>
              </a:rPr>
              <a:t>king on trial</a:t>
            </a:r>
            <a:r>
              <a:rPr lang="en-CA" sz="3200" dirty="0">
                <a:solidFill>
                  <a:schemeClr val="bg1"/>
                </a:solidFill>
              </a:rPr>
              <a:t> (can not be trust) </a:t>
            </a:r>
          </a:p>
          <a:p>
            <a:pPr lvl="0"/>
            <a:endParaRPr lang="en-US" sz="1400" dirty="0" smtClean="0">
              <a:solidFill>
                <a:schemeClr val="bg1"/>
              </a:solidFill>
            </a:endParaRP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-&gt;</a:t>
            </a:r>
            <a:r>
              <a:rPr lang="en-CA" sz="3200" dirty="0" smtClean="0">
                <a:solidFill>
                  <a:schemeClr val="bg1"/>
                </a:solidFill>
              </a:rPr>
              <a:t>They </a:t>
            </a:r>
            <a:r>
              <a:rPr lang="en-CA" sz="3200" dirty="0">
                <a:solidFill>
                  <a:schemeClr val="bg1"/>
                </a:solidFill>
              </a:rPr>
              <a:t>demanded the </a:t>
            </a:r>
            <a:r>
              <a:rPr lang="en-CA" sz="3200" dirty="0">
                <a:solidFill>
                  <a:srgbClr val="00B0F0"/>
                </a:solidFill>
              </a:rPr>
              <a:t>establishment of a </a:t>
            </a:r>
            <a:r>
              <a:rPr lang="en-CA" sz="3200" dirty="0" smtClean="0">
                <a:solidFill>
                  <a:srgbClr val="00B0F0"/>
                </a:solidFill>
              </a:rPr>
              <a:t>republic</a:t>
            </a:r>
            <a:r>
              <a:rPr lang="en-CA" sz="3200" dirty="0" smtClean="0">
                <a:solidFill>
                  <a:srgbClr val="FFFF00"/>
                </a:solidFill>
              </a:rPr>
              <a:t>*</a:t>
            </a:r>
            <a:r>
              <a:rPr lang="en-CA" sz="3200" dirty="0" smtClean="0">
                <a:solidFill>
                  <a:schemeClr val="bg1"/>
                </a:solidFill>
              </a:rPr>
              <a:t> + </a:t>
            </a:r>
            <a:r>
              <a:rPr lang="en-CA" sz="3200" dirty="0">
                <a:solidFill>
                  <a:schemeClr val="bg1"/>
                </a:solidFill>
              </a:rPr>
              <a:t>a true democracy in which all</a:t>
            </a:r>
            <a:r>
              <a:rPr lang="en-CA" sz="3200" dirty="0"/>
              <a:t> </a:t>
            </a:r>
            <a:r>
              <a:rPr lang="en-CA" sz="3200" dirty="0">
                <a:solidFill>
                  <a:srgbClr val="92D050"/>
                </a:solidFill>
              </a:rPr>
              <a:t>male citizens </a:t>
            </a:r>
            <a:r>
              <a:rPr lang="en-CA" sz="3200" dirty="0">
                <a:solidFill>
                  <a:schemeClr val="bg1"/>
                </a:solidFill>
              </a:rPr>
              <a:t>had the right to </a:t>
            </a:r>
            <a:r>
              <a:rPr lang="en-CA" sz="3200" dirty="0" smtClean="0">
                <a:solidFill>
                  <a:schemeClr val="bg1"/>
                </a:solidFill>
              </a:rPr>
              <a:t>vote</a:t>
            </a:r>
            <a:r>
              <a:rPr lang="en-CA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-&gt; </a:t>
            </a:r>
            <a:r>
              <a:rPr lang="en-CA" sz="3200" dirty="0">
                <a:solidFill>
                  <a:srgbClr val="92D050"/>
                </a:solidFill>
              </a:rPr>
              <a:t>Expand the suffrage</a:t>
            </a:r>
            <a:r>
              <a:rPr lang="en-CA" sz="3200" dirty="0">
                <a:solidFill>
                  <a:schemeClr val="bg1"/>
                </a:solidFill>
              </a:rPr>
              <a:t>.</a:t>
            </a:r>
          </a:p>
          <a:p>
            <a:endParaRPr lang="en-CA" sz="1400" dirty="0">
              <a:solidFill>
                <a:schemeClr val="bg1"/>
              </a:solidFill>
            </a:endParaRPr>
          </a:p>
          <a:p>
            <a:pPr lvl="0"/>
            <a:r>
              <a:rPr lang="en-CA" sz="3200" dirty="0">
                <a:solidFill>
                  <a:schemeClr val="bg1"/>
                </a:solidFill>
              </a:rPr>
              <a:t>-&gt; </a:t>
            </a:r>
            <a:r>
              <a:rPr lang="en-CA" sz="3200" dirty="0">
                <a:solidFill>
                  <a:srgbClr val="92D050"/>
                </a:solidFill>
              </a:rPr>
              <a:t>Control price </a:t>
            </a:r>
            <a:r>
              <a:rPr lang="en-CA" sz="3200" dirty="0">
                <a:solidFill>
                  <a:schemeClr val="bg1"/>
                </a:solidFill>
              </a:rPr>
              <a:t>rises to </a:t>
            </a:r>
            <a:r>
              <a:rPr lang="en-CA" sz="3200" dirty="0" smtClean="0">
                <a:solidFill>
                  <a:schemeClr val="bg1"/>
                </a:solidFill>
              </a:rPr>
              <a:t>help workers</a:t>
            </a:r>
          </a:p>
          <a:p>
            <a:pPr lvl="0"/>
            <a:endParaRPr lang="en-CA" sz="32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6239899"/>
            <a:ext cx="11546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dirty="0" smtClean="0">
                <a:solidFill>
                  <a:srgbClr val="FFFF00"/>
                </a:solidFill>
              </a:rPr>
              <a:t>*</a:t>
            </a: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>
                <a:solidFill>
                  <a:schemeClr val="bg1"/>
                </a:solidFill>
              </a:rPr>
              <a:t>republic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= a </a:t>
            </a:r>
            <a:r>
              <a:rPr lang="en-US" dirty="0">
                <a:solidFill>
                  <a:schemeClr val="bg1"/>
                </a:solidFill>
              </a:rPr>
              <a:t>government in which the people elect representatives who will create laws and rule on their behalf</a:t>
            </a:r>
          </a:p>
        </p:txBody>
      </p:sp>
    </p:spTree>
    <p:extLst>
      <p:ext uri="{BB962C8B-B14F-4D97-AF65-F5344CB8AC3E}">
        <p14:creationId xmlns:p14="http://schemas.microsoft.com/office/powerpoint/2010/main" val="21116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FF00"/>
                </a:solidFill>
              </a:rPr>
              <a:t>The Radical Jacobins Leaders</a:t>
            </a:r>
            <a:endParaRPr lang="en-CA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34" y="2842504"/>
            <a:ext cx="2428892" cy="26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obespier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68" y="1500174"/>
            <a:ext cx="2224116" cy="2814762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02959" y="4401460"/>
            <a:ext cx="30003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2800" b="1" dirty="0" err="1">
                <a:solidFill>
                  <a:prstClr val="white"/>
                </a:solidFill>
              </a:rPr>
              <a:t>Maximilien</a:t>
            </a:r>
            <a:r>
              <a:rPr lang="en-CA" sz="2800" b="1" dirty="0">
                <a:solidFill>
                  <a:prstClr val="white"/>
                </a:solidFill>
              </a:rPr>
              <a:t> Robespierre</a:t>
            </a:r>
            <a:br>
              <a:rPr lang="en-CA" sz="2800" b="1" dirty="0">
                <a:solidFill>
                  <a:prstClr val="white"/>
                </a:solidFill>
              </a:rPr>
            </a:br>
            <a:r>
              <a:rPr lang="en-CA" sz="2800" b="1" dirty="0">
                <a:solidFill>
                  <a:prstClr val="white"/>
                </a:solidFill>
              </a:rPr>
              <a:t>(1758-1794)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3388" y="2857497"/>
            <a:ext cx="2500330" cy="27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21863" y="5718463"/>
            <a:ext cx="2763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prstClr val="white"/>
                </a:solidFill>
              </a:rPr>
              <a:t>Jean-Paul Marat</a:t>
            </a:r>
          </a:p>
          <a:p>
            <a:pPr algn="ctr"/>
            <a:r>
              <a:rPr lang="en-CA" sz="2800" b="1" dirty="0">
                <a:solidFill>
                  <a:prstClr val="white"/>
                </a:solidFill>
              </a:rPr>
              <a:t>(1743-1793)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4034" y="5637864"/>
            <a:ext cx="2571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prstClr val="white"/>
                </a:solidFill>
              </a:rPr>
              <a:t>Georges Danton</a:t>
            </a:r>
          </a:p>
          <a:p>
            <a:pPr algn="ctr"/>
            <a:r>
              <a:rPr lang="en-CA" sz="2800" b="1" dirty="0">
                <a:solidFill>
                  <a:prstClr val="white"/>
                </a:solidFill>
              </a:rPr>
              <a:t>(1759–1794)</a:t>
            </a:r>
          </a:p>
        </p:txBody>
      </p:sp>
    </p:spTree>
    <p:extLst>
      <p:ext uri="{BB962C8B-B14F-4D97-AF65-F5344CB8AC3E}">
        <p14:creationId xmlns:p14="http://schemas.microsoft.com/office/powerpoint/2010/main" val="11052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bourgeosie costu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49" y="534988"/>
            <a:ext cx="2935287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5" descr="sansculo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2" y="534988"/>
            <a:ext cx="33051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4106839" y="6234375"/>
            <a:ext cx="217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i="1" dirty="0">
                <a:solidFill>
                  <a:schemeClr val="bg1"/>
                </a:solidFill>
              </a:rPr>
              <a:t>The sans culottes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9088829" y="6204427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charset="2"/>
              <a:buChar char="n"/>
              <a:defRPr sz="32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 b="1" i="1" dirty="0">
                <a:solidFill>
                  <a:schemeClr val="bg1"/>
                </a:solidFill>
              </a:rPr>
              <a:t>The bourgeoisie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7872" y="791492"/>
            <a:ext cx="2224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sz="3200" dirty="0" smtClean="0">
                <a:solidFill>
                  <a:schemeClr val="bg1"/>
                </a:solidFill>
              </a:rPr>
              <a:t>The radical Jacobins </a:t>
            </a:r>
            <a:r>
              <a:rPr lang="en-CA" sz="3200" dirty="0">
                <a:solidFill>
                  <a:schemeClr val="bg1"/>
                </a:solidFill>
              </a:rPr>
              <a:t>gained </a:t>
            </a:r>
            <a:r>
              <a:rPr lang="en-CA" sz="3200" dirty="0">
                <a:solidFill>
                  <a:srgbClr val="92D050"/>
                </a:solidFill>
              </a:rPr>
              <a:t>support</a:t>
            </a:r>
            <a:r>
              <a:rPr lang="en-CA" sz="3200" dirty="0">
                <a:solidFill>
                  <a:schemeClr val="bg1"/>
                </a:solidFill>
              </a:rPr>
              <a:t> of the Parisian labourers known as </a:t>
            </a:r>
            <a:r>
              <a:rPr lang="en-CA" sz="3200" dirty="0">
                <a:solidFill>
                  <a:srgbClr val="FFFF00"/>
                </a:solidFill>
              </a:rPr>
              <a:t>«san´s-</a:t>
            </a:r>
            <a:r>
              <a:rPr lang="en-CA" sz="3200" dirty="0" err="1">
                <a:solidFill>
                  <a:srgbClr val="FFFF00"/>
                </a:solidFill>
              </a:rPr>
              <a:t>cullotes</a:t>
            </a:r>
            <a:r>
              <a:rPr lang="en-CA" sz="3200" dirty="0">
                <a:solidFill>
                  <a:srgbClr val="FFFF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28375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780" y="122830"/>
            <a:ext cx="10698707" cy="1213016"/>
          </a:xfrm>
        </p:spPr>
        <p:txBody>
          <a:bodyPr>
            <a:normAutofit fontScale="90000"/>
          </a:bodyPr>
          <a:lstStyle/>
          <a:p>
            <a:r>
              <a:rPr lang="en-US" altLang="fr-FR" dirty="0">
                <a:solidFill>
                  <a:srgbClr val="FFFF00"/>
                </a:solidFill>
              </a:rPr>
              <a:t>The Civil Constitution of the Clergy (July 12, 1790)</a:t>
            </a:r>
            <a:endParaRPr lang="en-CA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055" y="1335846"/>
            <a:ext cx="7588156" cy="527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77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8740" y="274638"/>
            <a:ext cx="10515600" cy="1325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fr-FR" b="1" dirty="0">
                <a:solidFill>
                  <a:srgbClr val="FFFF00"/>
                </a:solidFill>
              </a:rPr>
              <a:t>The </a:t>
            </a:r>
            <a:r>
              <a:rPr lang="en-US" altLang="fr-FR" b="1" dirty="0" smtClean="0">
                <a:solidFill>
                  <a:srgbClr val="FFFF00"/>
                </a:solidFill>
              </a:rPr>
              <a:t>Sans-Culottes (without trousers)</a:t>
            </a:r>
            <a:endParaRPr lang="en-US" altLang="fr-FR" b="1" dirty="0">
              <a:solidFill>
                <a:srgbClr val="FFFF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506" y="1480345"/>
            <a:ext cx="8011237" cy="50403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fr-FR" dirty="0" smtClean="0">
                <a:solidFill>
                  <a:srgbClr val="00B0F0"/>
                </a:solidFill>
              </a:rPr>
              <a:t>Why this name?</a:t>
            </a:r>
          </a:p>
          <a:p>
            <a:pPr marL="0" indent="0">
              <a:buNone/>
              <a:defRPr/>
            </a:pPr>
            <a:r>
              <a:rPr lang="en-US" altLang="fr-FR" dirty="0">
                <a:solidFill>
                  <a:schemeClr val="bg1"/>
                </a:solidFill>
              </a:rPr>
              <a:t>T</a:t>
            </a:r>
            <a:r>
              <a:rPr lang="en-US" altLang="fr-FR" dirty="0" smtClean="0">
                <a:solidFill>
                  <a:schemeClr val="bg1"/>
                </a:solidFill>
              </a:rPr>
              <a:t>he </a:t>
            </a:r>
            <a:r>
              <a:rPr lang="en-US" altLang="fr-FR" dirty="0">
                <a:solidFill>
                  <a:schemeClr val="bg1"/>
                </a:solidFill>
              </a:rPr>
              <a:t>working men wore loose trousers instead of the tight knee breeches of the nobility. </a:t>
            </a:r>
          </a:p>
          <a:p>
            <a:pPr marL="0" indent="0" eaLnBrk="1" hangingPunct="1">
              <a:buNone/>
              <a:defRPr/>
            </a:pPr>
            <a:endParaRPr lang="en-US" altLang="fr-FR" dirty="0" smtClean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fr-FR" dirty="0" smtClean="0">
                <a:solidFill>
                  <a:schemeClr val="bg1"/>
                </a:solidFill>
              </a:rPr>
              <a:t>At </a:t>
            </a:r>
            <a:r>
              <a:rPr lang="en-US" altLang="fr-FR" dirty="0">
                <a:solidFill>
                  <a:schemeClr val="bg1"/>
                </a:solidFill>
              </a:rPr>
              <a:t>the beginning of the revolution, the working men of Paris </a:t>
            </a:r>
            <a:r>
              <a:rPr lang="en-US" altLang="fr-FR" dirty="0">
                <a:solidFill>
                  <a:srgbClr val="92D050"/>
                </a:solidFill>
              </a:rPr>
              <a:t>allowed the revolutionary bourgeoisie to lead them. </a:t>
            </a:r>
            <a:r>
              <a:rPr lang="en-US" altLang="fr-FR" dirty="0">
                <a:solidFill>
                  <a:schemeClr val="bg1"/>
                </a:solidFill>
              </a:rPr>
              <a:t>Picked up the ideas and slogans </a:t>
            </a:r>
            <a:r>
              <a:rPr lang="en-US" altLang="fr-FR" dirty="0" smtClean="0">
                <a:solidFill>
                  <a:schemeClr val="bg1"/>
                </a:solidFill>
              </a:rPr>
              <a:t>from </a:t>
            </a:r>
            <a:r>
              <a:rPr lang="en-US" altLang="fr-FR" dirty="0">
                <a:solidFill>
                  <a:schemeClr val="bg1"/>
                </a:solidFill>
              </a:rPr>
              <a:t>the more educated leadership of </a:t>
            </a:r>
            <a:r>
              <a:rPr lang="en-US" altLang="fr-FR" dirty="0">
                <a:solidFill>
                  <a:srgbClr val="92D050"/>
                </a:solidFill>
              </a:rPr>
              <a:t>lawyers and journalists</a:t>
            </a:r>
          </a:p>
          <a:p>
            <a:pPr marL="0" indent="0" eaLnBrk="1" hangingPunct="1">
              <a:buNone/>
              <a:defRPr/>
            </a:pPr>
            <a:r>
              <a:rPr lang="en-US" altLang="fr-FR" dirty="0" smtClean="0">
                <a:solidFill>
                  <a:srgbClr val="FFC000"/>
                </a:solidFill>
              </a:rPr>
              <a:t>But </a:t>
            </a:r>
            <a:r>
              <a:rPr lang="en-US" altLang="fr-FR" dirty="0">
                <a:solidFill>
                  <a:srgbClr val="FFC000"/>
                </a:solidFill>
              </a:rPr>
              <a:t>by 1790 </a:t>
            </a:r>
            <a:r>
              <a:rPr lang="en-US" altLang="fr-FR" dirty="0">
                <a:solidFill>
                  <a:schemeClr val="bg1"/>
                </a:solidFill>
              </a:rPr>
              <a:t>the sans-culottes were beginning to be </a:t>
            </a:r>
            <a:r>
              <a:rPr lang="en-US" altLang="fr-FR" dirty="0">
                <a:solidFill>
                  <a:srgbClr val="92D050"/>
                </a:solidFill>
              </a:rPr>
              <a:t>politically active </a:t>
            </a:r>
            <a:r>
              <a:rPr lang="en-US" altLang="fr-FR" dirty="0">
                <a:solidFill>
                  <a:schemeClr val="bg1"/>
                </a:solidFill>
              </a:rPr>
              <a:t>in their own right. </a:t>
            </a:r>
            <a:endParaRPr lang="en-US" altLang="fr-FR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altLang="fr-FR" dirty="0" smtClean="0">
                <a:solidFill>
                  <a:schemeClr val="bg1"/>
                </a:solidFill>
              </a:rPr>
              <a:t> </a:t>
            </a:r>
            <a:endParaRPr lang="en-US" altLang="fr-FR" dirty="0">
              <a:solidFill>
                <a:schemeClr val="bg1"/>
              </a:solidFill>
            </a:endParaRPr>
          </a:p>
        </p:txBody>
      </p:sp>
      <p:pic>
        <p:nvPicPr>
          <p:cNvPr id="4" name="Picture 7" descr="sansculo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866" y="1600201"/>
            <a:ext cx="35194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87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811" y="1401465"/>
            <a:ext cx="7691652" cy="508122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fr-FR" sz="3600" dirty="0">
                <a:solidFill>
                  <a:schemeClr val="bg1"/>
                </a:solidFill>
              </a:rPr>
              <a:t>T</a:t>
            </a:r>
            <a:r>
              <a:rPr lang="en-US" altLang="fr-FR" sz="3600" dirty="0" smtClean="0">
                <a:solidFill>
                  <a:schemeClr val="bg1"/>
                </a:solidFill>
              </a:rPr>
              <a:t>he </a:t>
            </a:r>
            <a:r>
              <a:rPr lang="en-US" altLang="fr-FR" sz="3600" dirty="0">
                <a:solidFill>
                  <a:schemeClr val="bg1"/>
                </a:solidFill>
              </a:rPr>
              <a:t>King </a:t>
            </a:r>
            <a:r>
              <a:rPr lang="en-US" altLang="fr-FR" sz="3600" dirty="0">
                <a:solidFill>
                  <a:srgbClr val="92D050"/>
                </a:solidFill>
              </a:rPr>
              <a:t>reluctantly accepted </a:t>
            </a:r>
            <a:r>
              <a:rPr lang="en-US" altLang="fr-FR" sz="3600" dirty="0">
                <a:solidFill>
                  <a:schemeClr val="bg1"/>
                </a:solidFill>
              </a:rPr>
              <a:t>the new </a:t>
            </a:r>
            <a:r>
              <a:rPr lang="en-US" altLang="fr-FR" sz="3600" dirty="0" smtClean="0">
                <a:solidFill>
                  <a:schemeClr val="bg1"/>
                </a:solidFill>
              </a:rPr>
              <a:t>constitution.</a:t>
            </a:r>
          </a:p>
          <a:p>
            <a:pPr marL="0" lvl="0" indent="0">
              <a:buNone/>
            </a:pPr>
            <a:r>
              <a:rPr lang="en-US" altLang="fr-FR" sz="3600" dirty="0">
                <a:solidFill>
                  <a:schemeClr val="bg1"/>
                </a:solidFill>
              </a:rPr>
              <a:t>H</a:t>
            </a:r>
            <a:r>
              <a:rPr lang="en-US" altLang="fr-FR" sz="3600" dirty="0" smtClean="0">
                <a:solidFill>
                  <a:schemeClr val="bg1"/>
                </a:solidFill>
              </a:rPr>
              <a:t>e </a:t>
            </a:r>
            <a:r>
              <a:rPr lang="en-US" altLang="fr-FR" sz="3600" dirty="0">
                <a:solidFill>
                  <a:srgbClr val="FFFF00"/>
                </a:solidFill>
              </a:rPr>
              <a:t>could not accept </a:t>
            </a:r>
            <a:r>
              <a:rPr lang="en-US" altLang="fr-FR" sz="3600" dirty="0">
                <a:solidFill>
                  <a:schemeClr val="bg1"/>
                </a:solidFill>
              </a:rPr>
              <a:t>all the </a:t>
            </a:r>
            <a:r>
              <a:rPr lang="en-US" altLang="fr-FR" sz="3600" dirty="0" smtClean="0">
                <a:solidFill>
                  <a:schemeClr val="bg1"/>
                </a:solidFill>
              </a:rPr>
              <a:t>reforms </a:t>
            </a:r>
          </a:p>
          <a:p>
            <a:pPr marL="0" lvl="0" indent="0">
              <a:buNone/>
            </a:pPr>
            <a:r>
              <a:rPr lang="en-US" altLang="fr-FR" sz="3600" dirty="0" smtClean="0">
                <a:solidFill>
                  <a:schemeClr val="bg1"/>
                </a:solidFill>
              </a:rPr>
              <a:t>+ </a:t>
            </a:r>
            <a:r>
              <a:rPr lang="en-CA" sz="3600" dirty="0" smtClean="0">
                <a:solidFill>
                  <a:schemeClr val="bg1"/>
                </a:solidFill>
              </a:rPr>
              <a:t>was </a:t>
            </a:r>
            <a:r>
              <a:rPr lang="en-CA" sz="3600" dirty="0">
                <a:solidFill>
                  <a:srgbClr val="FFFF00"/>
                </a:solidFill>
              </a:rPr>
              <a:t>worried</a:t>
            </a:r>
            <a:r>
              <a:rPr lang="en-CA" sz="3600" dirty="0">
                <a:solidFill>
                  <a:schemeClr val="bg1"/>
                </a:solidFill>
              </a:rPr>
              <a:t> about </a:t>
            </a:r>
            <a:r>
              <a:rPr lang="en-CA" sz="3600" dirty="0" smtClean="0">
                <a:solidFill>
                  <a:schemeClr val="bg1"/>
                </a:solidFill>
              </a:rPr>
              <a:t>the actions </a:t>
            </a:r>
            <a:r>
              <a:rPr lang="en-CA" sz="3600" dirty="0">
                <a:solidFill>
                  <a:schemeClr val="bg1"/>
                </a:solidFill>
              </a:rPr>
              <a:t>of the National </a:t>
            </a:r>
            <a:r>
              <a:rPr lang="en-CA" sz="3600" dirty="0" smtClean="0">
                <a:solidFill>
                  <a:schemeClr val="bg1"/>
                </a:solidFill>
              </a:rPr>
              <a:t>Assembly </a:t>
            </a:r>
          </a:p>
          <a:p>
            <a:pPr marL="0" lvl="0" indent="0">
              <a:buNone/>
            </a:pPr>
            <a:endParaRPr lang="en-CA" sz="3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-&gt; </a:t>
            </a:r>
            <a:r>
              <a:rPr lang="en-CA" sz="3600" dirty="0" smtClean="0">
                <a:solidFill>
                  <a:srgbClr val="00B0F0"/>
                </a:solidFill>
              </a:rPr>
              <a:t>What’s next for the Royal Family?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1420" y="1401466"/>
            <a:ext cx="3929048" cy="31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7006" y="638269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altLang="fr-FR" dirty="0">
                <a:solidFill>
                  <a:schemeClr val="bg1"/>
                </a:solidFill>
              </a:rPr>
              <a:t>-&gt; </a:t>
            </a:r>
            <a:r>
              <a:rPr lang="en-US" altLang="fr-FR" dirty="0" smtClean="0">
                <a:solidFill>
                  <a:schemeClr val="bg1"/>
                </a:solidFill>
              </a:rPr>
              <a:t>They </a:t>
            </a:r>
            <a:r>
              <a:rPr lang="en-US" altLang="fr-FR" dirty="0" smtClean="0">
                <a:solidFill>
                  <a:srgbClr val="FFFF00"/>
                </a:solidFill>
              </a:rPr>
              <a:t>decided </a:t>
            </a:r>
            <a:r>
              <a:rPr lang="en-US" altLang="fr-FR" dirty="0">
                <a:solidFill>
                  <a:srgbClr val="FFFF00"/>
                </a:solidFill>
              </a:rPr>
              <a:t>to leave the country. </a:t>
            </a: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-&gt; They sought </a:t>
            </a:r>
            <a:r>
              <a:rPr lang="en-CA" dirty="0">
                <a:solidFill>
                  <a:srgbClr val="92D050"/>
                </a:solidFill>
              </a:rPr>
              <a:t>help</a:t>
            </a:r>
            <a:r>
              <a:rPr lang="en-CA" dirty="0">
                <a:solidFill>
                  <a:schemeClr val="bg1"/>
                </a:solidFill>
              </a:rPr>
              <a:t> from </a:t>
            </a:r>
            <a:r>
              <a:rPr lang="en-CA" dirty="0" smtClean="0">
                <a:solidFill>
                  <a:schemeClr val="bg1"/>
                </a:solidFill>
              </a:rPr>
              <a:t>Outside </a:t>
            </a:r>
            <a:r>
              <a:rPr lang="en-CA" dirty="0">
                <a:solidFill>
                  <a:schemeClr val="bg1"/>
                </a:solidFill>
              </a:rPr>
              <a:t>countries, especially</a:t>
            </a:r>
            <a:r>
              <a:rPr lang="en-CA" dirty="0"/>
              <a:t> </a:t>
            </a:r>
            <a:r>
              <a:rPr lang="en-CA" dirty="0" smtClean="0">
                <a:solidFill>
                  <a:schemeClr val="accent2"/>
                </a:solidFill>
              </a:rPr>
              <a:t>Austria</a:t>
            </a:r>
            <a:r>
              <a:rPr lang="en-CA" dirty="0"/>
              <a:t>.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64138"/>
            <a:ext cx="8393373" cy="464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59" y="2250843"/>
            <a:ext cx="2864601" cy="286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5 Conector recto de flecha"/>
          <p:cNvCxnSpPr/>
          <p:nvPr/>
        </p:nvCxnSpPr>
        <p:spPr>
          <a:xfrm>
            <a:off x="5854890" y="3821373"/>
            <a:ext cx="1856095" cy="25930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00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 smtClean="0">
                <a:solidFill>
                  <a:srgbClr val="FFFF00"/>
                </a:solidFill>
              </a:rPr>
              <a:t>The Flight to </a:t>
            </a:r>
            <a:r>
              <a:rPr lang="en-CA" b="1" dirty="0" err="1" smtClean="0">
                <a:solidFill>
                  <a:srgbClr val="FFFF00"/>
                </a:solidFill>
              </a:rPr>
              <a:t>Varennes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00" y="1920055"/>
            <a:ext cx="8229600" cy="43306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3600" dirty="0">
                <a:solidFill>
                  <a:schemeClr val="bg1"/>
                </a:solidFill>
              </a:rPr>
              <a:t>T</a:t>
            </a:r>
            <a:r>
              <a:rPr lang="en-CA" sz="3600" dirty="0" smtClean="0">
                <a:solidFill>
                  <a:schemeClr val="bg1"/>
                </a:solidFill>
              </a:rPr>
              <a:t>he </a:t>
            </a:r>
            <a:r>
              <a:rPr lang="en-CA" sz="3600" dirty="0">
                <a:solidFill>
                  <a:schemeClr val="bg1"/>
                </a:solidFill>
              </a:rPr>
              <a:t>royal family tried to </a:t>
            </a:r>
            <a:endParaRPr lang="en-CA" sz="3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escape </a:t>
            </a:r>
            <a:r>
              <a:rPr lang="en-CA" sz="3600" dirty="0">
                <a:solidFill>
                  <a:schemeClr val="bg1"/>
                </a:solidFill>
              </a:rPr>
              <a:t>the country. </a:t>
            </a:r>
            <a:endParaRPr lang="en-CA" sz="3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altLang="fr-FR" sz="3600" dirty="0" smtClean="0">
                <a:solidFill>
                  <a:schemeClr val="bg1"/>
                </a:solidFill>
              </a:rPr>
              <a:t>On </a:t>
            </a:r>
            <a:r>
              <a:rPr lang="en-US" altLang="fr-FR" sz="3600" dirty="0">
                <a:solidFill>
                  <a:srgbClr val="92D050"/>
                </a:solidFill>
              </a:rPr>
              <a:t>June 20, 1791</a:t>
            </a:r>
            <a:r>
              <a:rPr lang="en-US" altLang="fr-FR" sz="3600" dirty="0">
                <a:solidFill>
                  <a:schemeClr val="bg1"/>
                </a:solidFill>
              </a:rPr>
              <a:t>, </a:t>
            </a:r>
            <a:endParaRPr lang="en-US" altLang="fr-FR" sz="3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altLang="fr-FR" sz="3600" dirty="0" smtClean="0">
                <a:solidFill>
                  <a:schemeClr val="bg1"/>
                </a:solidFill>
              </a:rPr>
              <a:t>the </a:t>
            </a:r>
            <a:r>
              <a:rPr lang="en-US" altLang="fr-FR" sz="3600" dirty="0">
                <a:solidFill>
                  <a:schemeClr val="bg1"/>
                </a:solidFill>
              </a:rPr>
              <a:t>King and his family </a:t>
            </a:r>
            <a:endParaRPr lang="en-US" altLang="fr-FR" sz="3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altLang="fr-FR" sz="3600" dirty="0" smtClean="0">
                <a:solidFill>
                  <a:schemeClr val="bg1"/>
                </a:solidFill>
              </a:rPr>
              <a:t>set </a:t>
            </a:r>
            <a:r>
              <a:rPr lang="en-US" altLang="fr-FR" sz="3600" dirty="0">
                <a:solidFill>
                  <a:schemeClr val="bg1"/>
                </a:solidFill>
              </a:rPr>
              <a:t>out for the </a:t>
            </a:r>
            <a:r>
              <a:rPr lang="en-US" altLang="fr-FR" sz="3600" dirty="0" smtClean="0">
                <a:solidFill>
                  <a:schemeClr val="bg1"/>
                </a:solidFill>
              </a:rPr>
              <a:t>border</a:t>
            </a:r>
          </a:p>
          <a:p>
            <a:pPr marL="0" lvl="0" indent="0">
              <a:buNone/>
            </a:pPr>
            <a:r>
              <a:rPr lang="en-US" altLang="fr-FR" sz="3600" dirty="0" smtClean="0">
                <a:solidFill>
                  <a:schemeClr val="bg1"/>
                </a:solidFill>
              </a:rPr>
              <a:t> </a:t>
            </a:r>
            <a:r>
              <a:rPr lang="en-US" altLang="fr-FR" sz="3600" dirty="0">
                <a:solidFill>
                  <a:schemeClr val="bg1"/>
                </a:solidFill>
              </a:rPr>
              <a:t>in a carriage. </a:t>
            </a:r>
            <a:endParaRPr lang="en-US" altLang="fr-FR" sz="360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altLang="fr-FR" sz="3600" dirty="0" smtClean="0">
                <a:solidFill>
                  <a:srgbClr val="00B0F0"/>
                </a:solidFill>
              </a:rPr>
              <a:t>And after?</a:t>
            </a:r>
            <a:endParaRPr lang="en-US" altLang="fr-FR" sz="3600" dirty="0">
              <a:solidFill>
                <a:srgbClr val="00B0F0"/>
              </a:solidFill>
            </a:endParaRPr>
          </a:p>
          <a:p>
            <a:pPr marL="0" lvl="0" indent="0">
              <a:buNone/>
            </a:pPr>
            <a:endParaRPr lang="en-CA" sz="59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457" y="1445028"/>
            <a:ext cx="6441743" cy="503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94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86604" y="351665"/>
            <a:ext cx="11887221" cy="630844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  <a:defRPr/>
            </a:pPr>
            <a:r>
              <a:rPr lang="en-US" altLang="fr-FR" sz="3900" dirty="0" smtClean="0">
                <a:solidFill>
                  <a:schemeClr val="bg1"/>
                </a:solidFill>
              </a:rPr>
              <a:t>The King was </a:t>
            </a:r>
            <a:r>
              <a:rPr lang="en-US" altLang="fr-FR" sz="3900" dirty="0" smtClean="0">
                <a:solidFill>
                  <a:srgbClr val="92D050"/>
                </a:solidFill>
              </a:rPr>
              <a:t>disguised</a:t>
            </a:r>
            <a:r>
              <a:rPr lang="en-US" altLang="fr-FR" sz="3900" dirty="0" smtClean="0">
                <a:solidFill>
                  <a:schemeClr val="bg1"/>
                </a:solidFill>
              </a:rPr>
              <a:t> as a steward and his son was wearing a dress. </a:t>
            </a:r>
          </a:p>
          <a:p>
            <a:pPr marL="457200" lvl="1" indent="0">
              <a:buNone/>
              <a:defRPr/>
            </a:pPr>
            <a:endParaRPr lang="en-US" altLang="fr-FR" sz="3900" dirty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fr-FR" sz="3900" dirty="0" smtClean="0">
                <a:solidFill>
                  <a:schemeClr val="bg1"/>
                </a:solidFill>
              </a:rPr>
              <a:t>At </a:t>
            </a:r>
            <a:r>
              <a:rPr lang="en-US" altLang="fr-FR" sz="3900" dirty="0">
                <a:solidFill>
                  <a:schemeClr val="bg1"/>
                </a:solidFill>
              </a:rPr>
              <a:t>the border village </a:t>
            </a:r>
            <a:endParaRPr lang="en-US" altLang="fr-FR" sz="3900" dirty="0" smtClean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fr-FR" sz="3900" dirty="0" smtClean="0">
                <a:solidFill>
                  <a:schemeClr val="bg1"/>
                </a:solidFill>
              </a:rPr>
              <a:t>of </a:t>
            </a:r>
            <a:r>
              <a:rPr lang="en-US" altLang="fr-FR" sz="3900" dirty="0" err="1">
                <a:solidFill>
                  <a:srgbClr val="FFFF00"/>
                </a:solidFill>
              </a:rPr>
              <a:t>Varennes</a:t>
            </a:r>
            <a:r>
              <a:rPr lang="en-US" altLang="fr-FR" sz="3900" dirty="0">
                <a:solidFill>
                  <a:schemeClr val="bg1"/>
                </a:solidFill>
              </a:rPr>
              <a:t>, he was </a:t>
            </a:r>
            <a:endParaRPr lang="en-US" altLang="fr-FR" sz="3900" dirty="0" smtClean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fr-FR" sz="3900" dirty="0" smtClean="0">
                <a:solidFill>
                  <a:schemeClr val="bg1"/>
                </a:solidFill>
              </a:rPr>
              <a:t>recognized </a:t>
            </a:r>
            <a:r>
              <a:rPr lang="en-US" altLang="fr-FR" sz="3900" dirty="0">
                <a:solidFill>
                  <a:schemeClr val="bg1"/>
                </a:solidFill>
              </a:rPr>
              <a:t>and </a:t>
            </a:r>
            <a:endParaRPr lang="en-US" altLang="fr-FR" sz="3900" dirty="0" smtClean="0">
              <a:solidFill>
                <a:schemeClr val="bg1"/>
              </a:solidFill>
            </a:endParaRPr>
          </a:p>
          <a:p>
            <a:pPr marL="457200" lvl="1" indent="0">
              <a:buNone/>
              <a:defRPr/>
            </a:pPr>
            <a:r>
              <a:rPr lang="en-US" altLang="fr-FR" sz="3900" dirty="0" smtClean="0">
                <a:solidFill>
                  <a:schemeClr val="bg1"/>
                </a:solidFill>
              </a:rPr>
              <a:t>eventually </a:t>
            </a:r>
          </a:p>
          <a:p>
            <a:pPr marL="457200" lvl="1" indent="0">
              <a:buNone/>
              <a:defRPr/>
            </a:pPr>
            <a:r>
              <a:rPr lang="en-US" altLang="fr-FR" sz="3900" dirty="0" smtClean="0">
                <a:solidFill>
                  <a:srgbClr val="FFC000"/>
                </a:solidFill>
              </a:rPr>
              <a:t>apprehended</a:t>
            </a:r>
          </a:p>
          <a:p>
            <a:pPr marL="457200" lvl="1" indent="0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</a:rPr>
              <a:t>and</a:t>
            </a:r>
            <a:r>
              <a:rPr lang="en-CA" sz="3900" dirty="0" smtClean="0"/>
              <a:t> </a:t>
            </a:r>
            <a:r>
              <a:rPr lang="en-CA" sz="3900" dirty="0">
                <a:solidFill>
                  <a:srgbClr val="FFC000"/>
                </a:solidFill>
              </a:rPr>
              <a:t>imprisoned </a:t>
            </a:r>
            <a:endParaRPr lang="en-CA" sz="3900" dirty="0" smtClean="0">
              <a:solidFill>
                <a:srgbClr val="FFC000"/>
              </a:solidFill>
            </a:endParaRPr>
          </a:p>
          <a:p>
            <a:pPr marL="457200" lvl="1" indent="0">
              <a:buNone/>
              <a:defRPr/>
            </a:pPr>
            <a:r>
              <a:rPr lang="en-CA" sz="3900" dirty="0" smtClean="0">
                <a:solidFill>
                  <a:schemeClr val="bg1"/>
                </a:solidFill>
              </a:rPr>
              <a:t>again</a:t>
            </a:r>
            <a:r>
              <a:rPr lang="en-CA" sz="3900" dirty="0">
                <a:solidFill>
                  <a:schemeClr val="bg1"/>
                </a:solidFill>
              </a:rPr>
              <a:t>.  </a:t>
            </a:r>
          </a:p>
          <a:p>
            <a:pPr marL="0" indent="0">
              <a:buNone/>
            </a:pPr>
            <a:endParaRPr lang="en-US" altLang="fr-FR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fr-FR" sz="2400" dirty="0">
                <a:solidFill>
                  <a:schemeClr val="bg1"/>
                </a:solidFill>
              </a:rPr>
              <a:t> </a:t>
            </a:r>
            <a:r>
              <a:rPr lang="en-US" altLang="fr-FR" sz="2400" dirty="0" smtClean="0">
                <a:solidFill>
                  <a:schemeClr val="bg1"/>
                </a:solidFill>
              </a:rPr>
              <a:t>                                                                                        The </a:t>
            </a:r>
            <a:r>
              <a:rPr lang="en-US" altLang="fr-FR" sz="2400" dirty="0">
                <a:solidFill>
                  <a:schemeClr val="bg1"/>
                </a:solidFill>
              </a:rPr>
              <a:t>capture of Louis XVI at </a:t>
            </a:r>
            <a:r>
              <a:rPr lang="en-US" altLang="fr-FR" sz="2400" dirty="0" err="1">
                <a:solidFill>
                  <a:schemeClr val="bg1"/>
                </a:solidFill>
              </a:rPr>
              <a:t>Varennes</a:t>
            </a:r>
            <a:endParaRPr lang="en-US" altLang="fr-FR" sz="2400" dirty="0">
              <a:solidFill>
                <a:schemeClr val="bg1"/>
              </a:solidFill>
            </a:endParaRPr>
          </a:p>
          <a:p>
            <a:pPr lvl="0"/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5" name="Picture 10" descr="S:\Publishing\powerpoint\World history\ZP922\pix\varenn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692322"/>
            <a:ext cx="6103582" cy="432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0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954" y="917749"/>
            <a:ext cx="10515600" cy="4924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9248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81" y="709683"/>
            <a:ext cx="11289045" cy="55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3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8" y="222552"/>
            <a:ext cx="8611738" cy="62123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324590" y="638808"/>
            <a:ext cx="1904348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The news of the King's flight destroyed the last of the King's popularity with the people of Paris.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4149" y="6434920"/>
            <a:ext cx="794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The </a:t>
            </a:r>
            <a:r>
              <a:rPr lang="en-CA" sz="2400" smtClean="0">
                <a:solidFill>
                  <a:schemeClr val="bg1"/>
                </a:solidFill>
              </a:rPr>
              <a:t>popular press cartoon </a:t>
            </a:r>
            <a:endParaRPr lang="en-C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639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643</Words>
  <Application>Microsoft Macintosh PowerPoint</Application>
  <PresentationFormat>Grand écran</PresentationFormat>
  <Paragraphs>116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Calibri</vt:lpstr>
      <vt:lpstr>Calibri Light</vt:lpstr>
      <vt:lpstr>ＭＳ Ｐゴシック</vt:lpstr>
      <vt:lpstr>Tahoma</vt:lpstr>
      <vt:lpstr>Arial</vt:lpstr>
      <vt:lpstr>Thème Office</vt:lpstr>
      <vt:lpstr>Lesson 9 :  National Assembly Legislation Assembly</vt:lpstr>
      <vt:lpstr>The Civil Constitution of the Clergy (July 12, 1790)</vt:lpstr>
      <vt:lpstr>Présentation PowerPoint</vt:lpstr>
      <vt:lpstr>Présentation PowerPoint</vt:lpstr>
      <vt:lpstr>The Flight to Varennes</vt:lpstr>
      <vt:lpstr>Présentation PowerPoint</vt:lpstr>
      <vt:lpstr>Présentation PowerPoint</vt:lpstr>
      <vt:lpstr>Présentation PowerPoint</vt:lpstr>
      <vt:lpstr>Présentation PowerPoint</vt:lpstr>
      <vt:lpstr>The Constitution of 1791</vt:lpstr>
      <vt:lpstr>Four Phases (Periods) of the French Revolution</vt:lpstr>
      <vt:lpstr>THE NATIONAL ASSEMBLY 1789-1791</vt:lpstr>
      <vt:lpstr>     8 Changes under the National Assembly</vt:lpstr>
      <vt:lpstr>Constitution of 1791</vt:lpstr>
      <vt:lpstr>Présentation PowerPoint</vt:lpstr>
      <vt:lpstr>Présentation PowerPoint</vt:lpstr>
      <vt:lpstr>Présentation PowerPoint</vt:lpstr>
      <vt:lpstr>The Radical Jacobins Leaders</vt:lpstr>
      <vt:lpstr>Présentation PowerPoint</vt:lpstr>
      <vt:lpstr>The Sans-Culottes (without trousers)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33</cp:revision>
  <dcterms:created xsi:type="dcterms:W3CDTF">2015-11-12T05:20:20Z</dcterms:created>
  <dcterms:modified xsi:type="dcterms:W3CDTF">2015-11-18T04:47:16Z</dcterms:modified>
</cp:coreProperties>
</file>