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2015-12-08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EUROPEAN COLONIZATION OF NORTH AMERICA</a:t>
            </a:r>
          </a:p>
          <a:p>
            <a:r>
              <a:rPr lang="en-US" dirty="0" smtClean="0"/>
              <a:t>SOCIAL STUDIES 9 – PRINCE OF WALES SECONDARY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ROYAL PROVINCE OF NEW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0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02" y="870964"/>
            <a:ext cx="6148388" cy="47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mercantile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Talon prepares the colony to enter the mercantile system:</a:t>
            </a:r>
          </a:p>
          <a:p>
            <a:pPr lvl="1"/>
            <a:r>
              <a:rPr lang="en-US" dirty="0" smtClean="0"/>
              <a:t>He establishes lumber mills, a tannery, and a brewery.</a:t>
            </a:r>
          </a:p>
          <a:p>
            <a:pPr lvl="1"/>
            <a:r>
              <a:rPr lang="en-US" dirty="0" smtClean="0"/>
              <a:t>Allows small ships to be built.</a:t>
            </a:r>
          </a:p>
          <a:p>
            <a:pPr lvl="1"/>
            <a:r>
              <a:rPr lang="en-US" dirty="0" smtClean="0"/>
              <a:t>All of this will equal profits to France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59508"/>
            <a:ext cx="7770358" cy="32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9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365" y="3520954"/>
            <a:ext cx="2497531" cy="3123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Furs &amp; the </a:t>
            </a:r>
            <a:r>
              <a:rPr lang="en-US" dirty="0" err="1" smtClean="0"/>
              <a:t>Coureur</a:t>
            </a:r>
            <a:r>
              <a:rPr lang="en-US" dirty="0" smtClean="0"/>
              <a:t> de Bois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Governor Frontenac ordered more </a:t>
            </a:r>
            <a:r>
              <a:rPr lang="en-US" dirty="0" err="1" smtClean="0"/>
              <a:t>coureur</a:t>
            </a:r>
            <a:r>
              <a:rPr lang="en-US" dirty="0" smtClean="0"/>
              <a:t> des bois to look for more furs </a:t>
            </a:r>
            <a:r>
              <a:rPr lang="en-US" dirty="0" smtClean="0">
                <a:sym typeface="Wingdings"/>
              </a:rPr>
              <a:t> as a result, the borders of the colony were expanded.</a:t>
            </a:r>
          </a:p>
          <a:p>
            <a:r>
              <a:rPr lang="en-US" dirty="0" smtClean="0">
                <a:sym typeface="Wingdings"/>
              </a:rPr>
              <a:t>Met with the Iroquois to build a business alliance, but at the same time he was building forts to protect the French against their attacks.</a:t>
            </a:r>
          </a:p>
          <a:p>
            <a:r>
              <a:rPr lang="en-US" dirty="0" smtClean="0">
                <a:sym typeface="Wingdings"/>
              </a:rPr>
              <a:t>He was recalled to France in 1642, but returned several years later to lead a campaign against the Iroquois.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5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COLONY IS CREATED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Champlain died, very few settlers had come to Canada.</a:t>
            </a:r>
          </a:p>
          <a:p>
            <a:r>
              <a:rPr lang="en-US" dirty="0" smtClean="0"/>
              <a:t>The Iroquois controlled most of the fur trade.</a:t>
            </a:r>
          </a:p>
          <a:p>
            <a:r>
              <a:rPr lang="en-US" dirty="0" smtClean="0"/>
              <a:t>1661 – An appeal is sent to Louis XIV for aid in the colony.</a:t>
            </a:r>
          </a:p>
          <a:p>
            <a:pPr lvl="1"/>
            <a:r>
              <a:rPr lang="en-US" dirty="0" smtClean="0"/>
              <a:t>Louis &amp; Jean-Baptiste Colbert (minister of the marine) were determined to make the colony strong and profitable.</a:t>
            </a:r>
          </a:p>
          <a:p>
            <a:pPr lvl="1"/>
            <a:r>
              <a:rPr lang="en-US" dirty="0" smtClean="0"/>
              <a:t>Believed that mercantilism was necessary in Canada</a:t>
            </a:r>
          </a:p>
          <a:p>
            <a:pPr lvl="2"/>
            <a:r>
              <a:rPr lang="en-US" dirty="0" smtClean="0"/>
              <a:t>There was plenty of wood in Canada to make barrel staves, and wood was cheapest in Canada.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499" y="4363466"/>
            <a:ext cx="1530937" cy="23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3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military presence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France sends 1100 professional soldiers, which nearly doubles the population of New France.</a:t>
            </a:r>
          </a:p>
          <a:p>
            <a:r>
              <a:rPr lang="en-US" dirty="0" smtClean="0"/>
              <a:t>Marquis de Tracy led a regiment against the Iroquois, attacking and burning villages until they asked for peace.</a:t>
            </a:r>
          </a:p>
          <a:p>
            <a:r>
              <a:rPr lang="en-US" dirty="0" smtClean="0"/>
              <a:t>In the end:</a:t>
            </a:r>
          </a:p>
          <a:p>
            <a:pPr lvl="1"/>
            <a:r>
              <a:rPr lang="en-US" dirty="0" smtClean="0"/>
              <a:t>the French control the fur trade to the West.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Iroquois focus on expanding their territory elsewhere.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919" y="3068259"/>
            <a:ext cx="1910862" cy="24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2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Soldiers sent over to defend the new province</a:t>
            </a:r>
            <a:endParaRPr lang="en-US" dirty="0"/>
          </a:p>
        </p:txBody>
      </p:sp>
      <p:sp>
        <p:nvSpPr>
          <p:cNvPr id="8" name="Vertical Text Placeholder 7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51" y="274638"/>
            <a:ext cx="4942845" cy="54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a Royal Province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1663, New France becomes a Royal Province.</a:t>
            </a:r>
          </a:p>
          <a:p>
            <a:r>
              <a:rPr lang="en-US" b="1" dirty="0" smtClean="0"/>
              <a:t>Frontenac</a:t>
            </a:r>
            <a:r>
              <a:rPr lang="en-US" dirty="0" smtClean="0"/>
              <a:t> becomes the first governor.</a:t>
            </a:r>
          </a:p>
          <a:p>
            <a:pPr lvl="1"/>
            <a:r>
              <a:rPr lang="en-US" dirty="0" smtClean="0"/>
              <a:t>Represents the King.</a:t>
            </a:r>
          </a:p>
          <a:p>
            <a:pPr lvl="1"/>
            <a:r>
              <a:rPr lang="en-US" dirty="0" smtClean="0"/>
              <a:t>Supervises </a:t>
            </a:r>
            <a:r>
              <a:rPr lang="en-US" dirty="0" err="1" smtClean="0"/>
              <a:t>defence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Sets up treaties with Natives.</a:t>
            </a:r>
          </a:p>
          <a:p>
            <a:r>
              <a:rPr lang="en-US" b="1" dirty="0" smtClean="0"/>
              <a:t>Jean Talon </a:t>
            </a:r>
            <a:r>
              <a:rPr lang="en-US" dirty="0" smtClean="0"/>
              <a:t>becomes the first intendant (to govern the local people).</a:t>
            </a:r>
          </a:p>
          <a:p>
            <a:r>
              <a:rPr lang="en-US" b="1" dirty="0" smtClean="0"/>
              <a:t>Francois de Laval</a:t>
            </a:r>
            <a:r>
              <a:rPr lang="en-US" dirty="0" smtClean="0"/>
              <a:t> becomes the first bishop (to handle religious affairs, and oversee the attempts to convert natives to Christianity,</a:t>
            </a:r>
          </a:p>
          <a:p>
            <a:r>
              <a:rPr lang="en-US" dirty="0" smtClean="0"/>
              <a:t>Together these three officials made up the </a:t>
            </a:r>
            <a:r>
              <a:rPr lang="en-US" b="1" dirty="0" smtClean="0"/>
              <a:t>Sovereign Council</a:t>
            </a:r>
            <a:r>
              <a:rPr lang="en-US" dirty="0" smtClean="0"/>
              <a:t> – the first government of New France.</a:t>
            </a:r>
          </a:p>
          <a:p>
            <a:pPr lvl="1"/>
            <a:r>
              <a:rPr lang="en-US" dirty="0" smtClean="0"/>
              <a:t>A few settlers were on the council</a:t>
            </a:r>
          </a:p>
          <a:p>
            <a:r>
              <a:rPr lang="en-US" dirty="0" smtClean="0"/>
              <a:t>The colony Louis envisions is a replica of the homeland.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6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1245" b="11245"/>
          <a:stretch>
            <a:fillRect/>
          </a:stretch>
        </p:blipFill>
        <p:spPr>
          <a:xfrm>
            <a:off x="609600" y="1600200"/>
            <a:ext cx="2829492" cy="311821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</a:t>
            </a:r>
            <a:r>
              <a:rPr lang="en-US" dirty="0" err="1" smtClean="0"/>
              <a:t>LEadership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770" y="1600200"/>
            <a:ext cx="2353660" cy="3118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379" y="1600200"/>
            <a:ext cx="2688118" cy="31182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3885" y="4816160"/>
            <a:ext cx="186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Governor Frontenac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86940" y="4816160"/>
            <a:ext cx="130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Bishop Laval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40514" y="4816159"/>
            <a:ext cx="145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Intendant Talon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3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5096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4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 intendant, Talon believes that the province needs the following:</a:t>
            </a:r>
          </a:p>
          <a:p>
            <a:pPr lvl="1"/>
            <a:r>
              <a:rPr lang="en-US" dirty="0" smtClean="0"/>
              <a:t>Settlers</a:t>
            </a:r>
          </a:p>
          <a:p>
            <a:pPr lvl="1"/>
            <a:r>
              <a:rPr lang="en-US" dirty="0" smtClean="0"/>
              <a:t>A good </a:t>
            </a:r>
            <a:r>
              <a:rPr lang="en-US" dirty="0" err="1" smtClean="0"/>
              <a:t>defence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Basic industries</a:t>
            </a:r>
          </a:p>
          <a:p>
            <a:r>
              <a:rPr lang="en-US" dirty="0" smtClean="0"/>
              <a:t>The population is increasing with the arrival of soldiers and many of them decide to permanently settle in New France.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918851"/>
            <a:ext cx="4191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5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Filles</a:t>
            </a:r>
            <a:r>
              <a:rPr lang="en-US" dirty="0" smtClean="0"/>
              <a:t> du </a:t>
            </a:r>
            <a:r>
              <a:rPr lang="en-US" dirty="0" err="1" smtClean="0"/>
              <a:t>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Talon recruited women from France to marry the settling soldiers.</a:t>
            </a:r>
          </a:p>
          <a:p>
            <a:r>
              <a:rPr lang="en-US" dirty="0" smtClean="0"/>
              <a:t>He selects those that do not have strong ties to France, such as orphans.</a:t>
            </a:r>
          </a:p>
          <a:p>
            <a:r>
              <a:rPr lang="en-US" dirty="0" err="1" smtClean="0"/>
              <a:t>Filles</a:t>
            </a:r>
            <a:r>
              <a:rPr lang="en-US" dirty="0" smtClean="0"/>
              <a:t> du </a:t>
            </a:r>
            <a:r>
              <a:rPr lang="en-US" dirty="0" err="1" smtClean="0"/>
              <a:t>Roi</a:t>
            </a:r>
            <a:r>
              <a:rPr lang="en-US" dirty="0" smtClean="0"/>
              <a:t> translates to the King’s </a:t>
            </a:r>
            <a:r>
              <a:rPr lang="en-US" dirty="0" err="1" smtClean="0"/>
              <a:t>daugters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Hundreds of women arrive over the next 10 years.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174" y="3341577"/>
            <a:ext cx="3423105" cy="22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7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707</TotalTime>
  <Words>502</Words>
  <Application>Microsoft Macintosh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THE ROYAL PROVINCE OF NEW FRANCE</vt:lpstr>
      <vt:lpstr>A NEW COLONY IS CREATED</vt:lpstr>
      <vt:lpstr>A military presence </vt:lpstr>
      <vt:lpstr>Soldiers sent over to defend the new province</vt:lpstr>
      <vt:lpstr>Creation of a Royal Province</vt:lpstr>
      <vt:lpstr>Colonial LEadership</vt:lpstr>
      <vt:lpstr>PowerPoint Presentation</vt:lpstr>
      <vt:lpstr>The first government</vt:lpstr>
      <vt:lpstr>Filles du Roi</vt:lpstr>
      <vt:lpstr>PowerPoint Presentation</vt:lpstr>
      <vt:lpstr>The mercantile system</vt:lpstr>
      <vt:lpstr>Furs &amp; the Coureur de Bois</vt:lpstr>
    </vt:vector>
  </TitlesOfParts>
  <Company>Vancouver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ROYAL PROVINCE OF NEW FRANCE</dc:title>
  <dc:creator>Any User</dc:creator>
  <cp:lastModifiedBy>Any User</cp:lastModifiedBy>
  <cp:revision>19</cp:revision>
  <dcterms:created xsi:type="dcterms:W3CDTF">2015-12-08T17:44:43Z</dcterms:created>
  <dcterms:modified xsi:type="dcterms:W3CDTF">2015-12-09T05:45:52Z</dcterms:modified>
</cp:coreProperties>
</file>