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62" r:id="rId9"/>
    <p:sldId id="267" r:id="rId10"/>
    <p:sldId id="263" r:id="rId11"/>
    <p:sldId id="268" r:id="rId12"/>
    <p:sldId id="269" r:id="rId13"/>
    <p:sldId id="270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99"/>
  </p:normalViewPr>
  <p:slideViewPr>
    <p:cSldViewPr snapToGrid="0">
      <p:cViewPr>
        <p:scale>
          <a:sx n="95" d="100"/>
          <a:sy n="95" d="100"/>
        </p:scale>
        <p:origin x="12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321B-B036-42B5-8936-575A816572A8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B7659-7869-4B09-9B88-EC72E050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7659-7869-4B09-9B88-EC72E050D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9Sz2TGXui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 of the Plains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Nations Cultures of North America</a:t>
            </a:r>
          </a:p>
          <a:p>
            <a:r>
              <a:rPr lang="en-US" dirty="0" smtClean="0"/>
              <a:t>Social Studies 9 – Prince of Wales 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Tipis</a:t>
            </a:r>
            <a:endParaRPr lang="en-US" dirty="0"/>
          </a:p>
          <a:p>
            <a:pPr fontAlgn="base"/>
            <a:r>
              <a:rPr lang="en-US" dirty="0"/>
              <a:t>A tall, cone-like structure made from hides</a:t>
            </a:r>
          </a:p>
          <a:p>
            <a:r>
              <a:rPr lang="en-US" dirty="0"/>
              <a:t>it was waterproof and weather-hardy.</a:t>
            </a:r>
          </a:p>
          <a:p>
            <a:pPr fontAlgn="base"/>
            <a:r>
              <a:rPr lang="en-US" dirty="0"/>
              <a:t>Three or four foundation poles were tied together with a piece or rawhide and raised.</a:t>
            </a:r>
          </a:p>
          <a:p>
            <a:pPr fontAlgn="base"/>
            <a:r>
              <a:rPr lang="en-US" dirty="0"/>
              <a:t>Women made, owned and put up the tipis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 descr="https://lh4.googleusercontent.com/-Ijn54QV4onOiLE6_RUFpBOHD6gw-FQe6XfYkHcgY4P_AbPZXF813WVJ2KY4ApWWey8x1ZkBwcp2G8GXuBt0p-_ZbjSgKVuLLThsJgMcKqAc7CLbB3SP9HGmJca9MjQWONvt6vL1B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09" y="2125663"/>
            <a:ext cx="401896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0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the Buffalo used?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807" y="1456564"/>
            <a:ext cx="6701588" cy="48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6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parts were used: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0991"/>
            <a:ext cx="8915400" cy="5022574"/>
          </a:xfrm>
        </p:spPr>
        <p:txBody>
          <a:bodyPr>
            <a:normAutofit/>
          </a:bodyPr>
          <a:lstStyle/>
          <a:p>
            <a:r>
              <a:rPr lang="en-US" dirty="0" smtClean="0"/>
              <a:t>Horns – spoons, clubs, cups, containers, head dress</a:t>
            </a:r>
          </a:p>
          <a:p>
            <a:r>
              <a:rPr lang="en-US" dirty="0" smtClean="0"/>
              <a:t>Brains – Preparing hides</a:t>
            </a:r>
          </a:p>
          <a:p>
            <a:r>
              <a:rPr lang="en-US" dirty="0" smtClean="0"/>
              <a:t>Skull – Religious ceremonies</a:t>
            </a:r>
          </a:p>
          <a:p>
            <a:r>
              <a:rPr lang="en-US" dirty="0" smtClean="0"/>
              <a:t>Teeth – necklaces</a:t>
            </a:r>
          </a:p>
          <a:p>
            <a:r>
              <a:rPr lang="en-US" dirty="0" smtClean="0"/>
              <a:t>Beard – Decoration on clothing &amp; weapons</a:t>
            </a:r>
          </a:p>
          <a:p>
            <a:r>
              <a:rPr lang="en-US" dirty="0" smtClean="0"/>
              <a:t>Hoof – boiled for glue</a:t>
            </a:r>
          </a:p>
          <a:p>
            <a:r>
              <a:rPr lang="en-US" dirty="0" smtClean="0"/>
              <a:t>Dung – fuel for campfires + smoke signals</a:t>
            </a:r>
          </a:p>
          <a:p>
            <a:r>
              <a:rPr lang="en-US" dirty="0" smtClean="0"/>
              <a:t>Bones – tools, scrapers, knives, weapons</a:t>
            </a:r>
          </a:p>
          <a:p>
            <a:r>
              <a:rPr lang="en-US" dirty="0" smtClean="0"/>
              <a:t>Sinew – laces, thread, bowstrings (Tendons)</a:t>
            </a:r>
          </a:p>
        </p:txBody>
      </p:sp>
    </p:spTree>
    <p:extLst>
      <p:ext uri="{BB962C8B-B14F-4D97-AF65-F5344CB8AC3E}">
        <p14:creationId xmlns:p14="http://schemas.microsoft.com/office/powerpoint/2010/main" val="6128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parts were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1589"/>
            <a:ext cx="8915400" cy="3777622"/>
          </a:xfrm>
        </p:spPr>
        <p:txBody>
          <a:bodyPr/>
          <a:lstStyle/>
          <a:p>
            <a:r>
              <a:rPr lang="en-US" dirty="0"/>
              <a:t>Tail – Fly swatter</a:t>
            </a:r>
          </a:p>
          <a:p>
            <a:r>
              <a:rPr lang="en-US" dirty="0"/>
              <a:t>Hair – stuffing for balls + baby cradles, paint brushes, ropes, shields, saddles</a:t>
            </a:r>
          </a:p>
          <a:p>
            <a:r>
              <a:rPr lang="en-US" dirty="0"/>
              <a:t>Hide (w/o hair) – tipi covers, clothing, saddle bags</a:t>
            </a:r>
          </a:p>
          <a:p>
            <a:r>
              <a:rPr lang="en-US" dirty="0"/>
              <a:t>Hide (w/ hair) – winter clothes, floor coverings, moccasins, blankets</a:t>
            </a:r>
          </a:p>
          <a:p>
            <a:r>
              <a:rPr lang="en-US" dirty="0"/>
              <a:t>Fat – mixed with meat to make pemmican</a:t>
            </a:r>
          </a:p>
          <a:p>
            <a:r>
              <a:rPr lang="en-US" dirty="0"/>
              <a:t>Meat – boiled, roasted, dried</a:t>
            </a:r>
          </a:p>
          <a:p>
            <a:r>
              <a:rPr lang="en-US" dirty="0"/>
              <a:t>Bladder – waterproof bag</a:t>
            </a:r>
          </a:p>
          <a:p>
            <a:r>
              <a:rPr lang="en-US" dirty="0"/>
              <a:t>Ribs – arrow shafts, runners for sleds</a:t>
            </a:r>
          </a:p>
          <a:p>
            <a:r>
              <a:rPr lang="en-US" dirty="0"/>
              <a:t>Stomach – food, cooking pot, water container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The Plains people were nomadic.</a:t>
            </a:r>
          </a:p>
          <a:p>
            <a:pPr fontAlgn="base"/>
            <a:r>
              <a:rPr lang="en-US" dirty="0"/>
              <a:t>When moving to a new camp, family property was transported on a </a:t>
            </a:r>
            <a:r>
              <a:rPr lang="en-US" b="1" dirty="0"/>
              <a:t>travois</a:t>
            </a:r>
            <a:r>
              <a:rPr lang="en-US" dirty="0"/>
              <a:t>, a triangular frame of poles, dragged by dogs or horses.</a:t>
            </a:r>
          </a:p>
          <a:p>
            <a:pPr fontAlgn="base"/>
            <a:r>
              <a:rPr lang="en-US" dirty="0"/>
              <a:t>Snowshoes were used during the winter by some tribes on the northern Plains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s://lh4.googleusercontent.com/Vpkzs8xUT8QfjTH4z4C6yRM2--wtal13hwzC5hmauPiRFw4c6VsWE_3nOpbyA93frPHNY9iZ4C6xXmdPiQfTIlRtC85njCvSMJbdWawUpc6ZD-opik5nGJKRdryqh3sDwQEavpkec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99" y="2421082"/>
            <a:ext cx="4477674" cy="33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Bands were led by Chiefs.</a:t>
            </a:r>
          </a:p>
          <a:p>
            <a:pPr fontAlgn="base"/>
            <a:r>
              <a:rPr lang="en-US" dirty="0"/>
              <a:t>Chiefs were advisors </a:t>
            </a:r>
          </a:p>
          <a:p>
            <a:pPr fontAlgn="base"/>
            <a:r>
              <a:rPr lang="en-US" dirty="0"/>
              <a:t>Bands would come together in the midsummer, when the buffalo were </a:t>
            </a:r>
            <a:r>
              <a:rPr lang="en-US" dirty="0" smtClean="0"/>
              <a:t>concentrated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s://lh5.googleusercontent.com/in8D7uuCM6KCiZlQBwqv7M0F8GcHRlIUJWptV3nelmHiHjNYnlzHATCl8OgOzW8vT17UDokFWCLOAQ_1YkagtrHCkYVfKWk9t9E2dC9ZXWUcOAEo49j93JUuwA1IKI3Hv2OOt90Ox_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02" y="2483427"/>
            <a:ext cx="4648497" cy="30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Animals and other natural phenomena possessed spiritual power.</a:t>
            </a:r>
          </a:p>
          <a:p>
            <a:pPr fontAlgn="base"/>
            <a:r>
              <a:rPr lang="en-US" dirty="0"/>
              <a:t>A vision quest was when an individual went to a lonely spot where he or she would fast and pray until a spiritual guardian appeared in a dream, or vision quest. </a:t>
            </a:r>
          </a:p>
          <a:p>
            <a:pPr lvl="1" fontAlgn="base"/>
            <a:r>
              <a:rPr lang="en-US" dirty="0"/>
              <a:t>A rite of passage for young men.</a:t>
            </a:r>
          </a:p>
          <a:p>
            <a:pPr fontAlgn="base"/>
            <a:r>
              <a:rPr lang="en-US" dirty="0"/>
              <a:t>The ghost dance In its earliest forms, the ritual prophesied the return of the dead and the restoration of animals then becoming scarce on the Plains.</a:t>
            </a:r>
          </a:p>
          <a:p>
            <a:r>
              <a:rPr lang="en-US" dirty="0" smtClean="0"/>
              <a:t>Sun Dance – Central religious festival, see </a:t>
            </a:r>
            <a:r>
              <a:rPr lang="en-US" i="1" dirty="0" smtClean="0"/>
              <a:t>Crossroads, </a:t>
            </a:r>
            <a:r>
              <a:rPr lang="en-US" dirty="0" smtClean="0"/>
              <a:t>pg. 201</a:t>
            </a:r>
          </a:p>
          <a:p>
            <a:pPr lvl="1"/>
            <a:r>
              <a:rPr lang="en-US" dirty="0" smtClean="0"/>
              <a:t>Other initiation rites?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99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in Canada</a:t>
            </a:r>
            <a:endParaRPr lang="en-US" dirty="0"/>
          </a:p>
        </p:txBody>
      </p:sp>
      <p:pic>
        <p:nvPicPr>
          <p:cNvPr id="1028" name="Picture 4" descr="http://s2.thingpic.com/images/T1/jmUZDwCsDY7CbHgFsUXzbF6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2" y="1815396"/>
            <a:ext cx="7287913" cy="4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7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Sacree</a:t>
            </a:r>
            <a:endParaRPr lang="en-US" dirty="0" smtClean="0"/>
          </a:p>
          <a:p>
            <a:r>
              <a:rPr lang="en-US" dirty="0" smtClean="0"/>
              <a:t>Blackfoot</a:t>
            </a:r>
          </a:p>
          <a:p>
            <a:r>
              <a:rPr lang="en-US" dirty="0" err="1" smtClean="0"/>
              <a:t>Gros</a:t>
            </a:r>
            <a:r>
              <a:rPr lang="en-US" dirty="0" smtClean="0"/>
              <a:t> Venture</a:t>
            </a:r>
          </a:p>
          <a:p>
            <a:r>
              <a:rPr lang="en-US" dirty="0" err="1" smtClean="0"/>
              <a:t>Assiniboin</a:t>
            </a:r>
            <a:endParaRPr lang="en-US" dirty="0" smtClean="0"/>
          </a:p>
          <a:p>
            <a:r>
              <a:rPr lang="en-US" dirty="0" smtClean="0"/>
              <a:t>Plains Cree</a:t>
            </a:r>
          </a:p>
          <a:p>
            <a:r>
              <a:rPr lang="en-US" dirty="0" smtClean="0"/>
              <a:t>Plains Ojibwa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89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in the USA</a:t>
            </a:r>
            <a:endParaRPr lang="en-US" dirty="0"/>
          </a:p>
        </p:txBody>
      </p:sp>
      <p:pic>
        <p:nvPicPr>
          <p:cNvPr id="2050" name="Picture 2" descr="http://americanhistory.si.edu/buffalo/images/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9" y="1358766"/>
            <a:ext cx="7907482" cy="48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02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2925" y="1562350"/>
            <a:ext cx="8915400" cy="3777622"/>
          </a:xfrm>
        </p:spPr>
        <p:txBody>
          <a:bodyPr/>
          <a:lstStyle/>
          <a:p>
            <a:r>
              <a:rPr lang="en-US" dirty="0" smtClean="0"/>
              <a:t>What is happening in this image?</a:t>
            </a:r>
          </a:p>
          <a:p>
            <a:r>
              <a:rPr lang="en-US" dirty="0" smtClean="0"/>
              <a:t>What tools or technology is being used?</a:t>
            </a:r>
          </a:p>
          <a:p>
            <a:r>
              <a:rPr lang="en-US" dirty="0" smtClean="0"/>
              <a:t>Why do you think this happening?</a:t>
            </a:r>
            <a:endParaRPr lang="en-US" dirty="0"/>
          </a:p>
        </p:txBody>
      </p:sp>
      <p:pic>
        <p:nvPicPr>
          <p:cNvPr id="7" name="Picture 2" descr="https://upload.wikimedia.org/wikipedia/commons/c/cf/Alfred_Jacob_Miller_-_Hunting_Buffalo_-_Walters_371940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516" y="2843240"/>
            <a:ext cx="6652667" cy="37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Buffalo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Buffalo was central to the Plains culture.</a:t>
            </a:r>
          </a:p>
          <a:p>
            <a:r>
              <a:rPr lang="en-US" dirty="0" smtClean="0"/>
              <a:t>Provided the main source of food as well as materials for clothing, housing, and implements.</a:t>
            </a:r>
          </a:p>
          <a:p>
            <a:r>
              <a:rPr lang="en-US" dirty="0" smtClean="0"/>
              <a:t>The hunt was a major group activity which required considerable planning.</a:t>
            </a:r>
          </a:p>
          <a:p>
            <a:r>
              <a:rPr lang="en-US" dirty="0" smtClean="0"/>
              <a:t>Herds were either captured in corrals or stampeded over jumps where they crashed to their death.</a:t>
            </a:r>
          </a:p>
          <a:p>
            <a:r>
              <a:rPr lang="en-US" dirty="0" smtClean="0"/>
              <a:t>Head-Smashed-In-Buffalo-Jump in Alberta is now the site of an excellent museum.</a:t>
            </a:r>
          </a:p>
          <a:p>
            <a:r>
              <a:rPr lang="en-US" dirty="0" smtClean="0"/>
              <a:t>Plains people also ate some roots, berries, and other animals like elk and deer.</a:t>
            </a:r>
          </a:p>
          <a:p>
            <a:r>
              <a:rPr lang="en-US" dirty="0" smtClean="0"/>
              <a:t>Pemmican – like jerky. Made of dried meat, pounded in to coarse powder and mixed with fat and berries.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04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Smashed in Buffalo Jump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04868"/>
            <a:ext cx="7384793" cy="47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Colonization on the Buffalo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www.youtube.com/watch?v=O9Sz2TGXuiM</a:t>
            </a:r>
            <a:endParaRPr lang="en-US" dirty="0" smtClean="0"/>
          </a:p>
          <a:p>
            <a:r>
              <a:rPr lang="en-US" dirty="0" smtClean="0"/>
              <a:t>Dramatization of the difference in cultural practices towards </a:t>
            </a:r>
            <a:r>
              <a:rPr lang="en-US" smtClean="0"/>
              <a:t>the buffalo.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Buffalo almost go extinct?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extreme exploitation of the buffalo in the Plains region by the Plains Indians was due to the increased European influence on the Plains Indian economy and way of life.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augmented desire for buffalo, significant changes in economic motives, conflicts, and relations affected the Plains </a:t>
            </a:r>
            <a:r>
              <a:rPr lang="en-US" dirty="0" smtClean="0">
                <a:solidFill>
                  <a:schemeClr val="tx1"/>
                </a:solidFill>
              </a:rPr>
              <a:t>Indians.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Moreover</a:t>
            </a:r>
            <a:r>
              <a:rPr lang="en-US" dirty="0">
                <a:solidFill>
                  <a:schemeClr val="tx1"/>
                </a:solidFill>
              </a:rPr>
              <a:t>, with this new economic pursuit factors like hunting, horses, and expansion all led to the ultimate demise of the buffalo population.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lh5.googleusercontent.com/3GF6Q5TkdsnQrQp4C6owpMgFBk6sViQr4kpiYA3gyzd8jJ_fjQXYVBUr6Qr0wwHLrE6_5aZVHtCdSrZDj_mNRI5-7tcD_aDOwNGAodE6sAVktxt9AysKcQr7OV5rvo-16uRdmY3RQ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17" y="2346593"/>
            <a:ext cx="4554090" cy="31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659</Words>
  <Application>Microsoft Macintosh PowerPoint</Application>
  <PresentationFormat>Widescreen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 3</vt:lpstr>
      <vt:lpstr>Arial</vt:lpstr>
      <vt:lpstr>Wisp</vt:lpstr>
      <vt:lpstr>People of the Plains</vt:lpstr>
      <vt:lpstr>Location in Canada</vt:lpstr>
      <vt:lpstr>Groups in Canada</vt:lpstr>
      <vt:lpstr>Location in the USA</vt:lpstr>
      <vt:lpstr>Image Analysis</vt:lpstr>
      <vt:lpstr>Significance of the Buffalo</vt:lpstr>
      <vt:lpstr>Head Smashed in Buffalo Jump</vt:lpstr>
      <vt:lpstr>Impact of Colonization on the Buffalo</vt:lpstr>
      <vt:lpstr>Why did the Buffalo almost go extinct?</vt:lpstr>
      <vt:lpstr>Shelter</vt:lpstr>
      <vt:lpstr>How was the Buffalo used?</vt:lpstr>
      <vt:lpstr>How the parts were used:</vt:lpstr>
      <vt:lpstr>How the parts were used</vt:lpstr>
      <vt:lpstr>Transportation</vt:lpstr>
      <vt:lpstr>Social Organization</vt:lpstr>
      <vt:lpstr>Religion</vt:lpstr>
    </vt:vector>
  </TitlesOfParts>
  <Company>Vancouver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of the Plains</dc:title>
  <dc:creator>Shauna Underwood</dc:creator>
  <cp:lastModifiedBy>Microsoft Office User</cp:lastModifiedBy>
  <cp:revision>25</cp:revision>
  <dcterms:created xsi:type="dcterms:W3CDTF">2016-03-02T19:21:37Z</dcterms:created>
  <dcterms:modified xsi:type="dcterms:W3CDTF">2016-03-02T21:08:55Z</dcterms:modified>
</cp:coreProperties>
</file>