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3D166E-6E2D-AD40-A641-987C316EF55C}" type="datetimeFigureOut">
              <a:rPr lang="en-US" smtClean="0"/>
              <a:t>2015-11-12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7DD6914-7C67-7944-8D5D-B1BA0C00AF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wiz.com/royalty.htm" TargetMode="Externa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one of 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National Assembly</a:t>
            </a:r>
          </a:p>
          <a:p>
            <a:r>
              <a:rPr lang="en-US" dirty="0" smtClean="0"/>
              <a:t>Social Studies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0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Versailles to Paris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695" b="6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3034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Tuilleries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Louis XVI, Marie Antoinette, and their family were brought </a:t>
            </a:r>
            <a:r>
              <a:rPr lang="en-CA" dirty="0"/>
              <a:t>to the </a:t>
            </a:r>
            <a:r>
              <a:rPr lang="en-CA" dirty="0" err="1"/>
              <a:t>Tuileries</a:t>
            </a:r>
            <a:r>
              <a:rPr lang="en-CA" dirty="0"/>
              <a:t> </a:t>
            </a:r>
            <a:r>
              <a:rPr lang="en-CA" dirty="0" smtClean="0"/>
              <a:t>(in Paris) where </a:t>
            </a:r>
            <a:r>
              <a:rPr lang="en-CA" dirty="0"/>
              <a:t>they were kept under surveillance. For the next two years the palace remained the official residence of the king.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94" y="3438369"/>
            <a:ext cx="5153840" cy="294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2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611094"/>
            <a:ext cx="7556313" cy="1116106"/>
          </a:xfrm>
        </p:spPr>
        <p:txBody>
          <a:bodyPr/>
          <a:lstStyle/>
          <a:p>
            <a:r>
              <a:rPr lang="en-US" dirty="0" smtClean="0"/>
              <a:t>The National Assembly (1789-1791)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phase of the revolution began when the National Assembly was formed and began to take care of the country’s politics.</a:t>
            </a:r>
          </a:p>
          <a:p>
            <a:r>
              <a:rPr lang="en-US" dirty="0" smtClean="0"/>
              <a:t>Louis </a:t>
            </a:r>
            <a:r>
              <a:rPr lang="en-US" dirty="0"/>
              <a:t>XVI did not actually want a written </a:t>
            </a:r>
            <a:r>
              <a:rPr lang="en-US" dirty="0" smtClean="0"/>
              <a:t>constitution.</a:t>
            </a:r>
            <a:endParaRPr lang="en-US" dirty="0"/>
          </a:p>
          <a:p>
            <a:r>
              <a:rPr lang="en-US" dirty="0"/>
              <a:t>When news of his plan to use military force against the National Assembly reached Paris on </a:t>
            </a:r>
            <a:r>
              <a:rPr lang="en-US" b="1" dirty="0"/>
              <a:t>July 14, 1789</a:t>
            </a:r>
            <a:r>
              <a:rPr lang="en-US" dirty="0"/>
              <a:t>, people stormed the </a:t>
            </a:r>
            <a:r>
              <a:rPr lang="en-US" b="1" dirty="0" smtClean="0"/>
              <a:t>Bastille.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i281.photobucket.com/albums/kk204/StudentHandoutsInc/Pictures/FrenchRevolution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7292" y="4406900"/>
            <a:ext cx="1394989" cy="2298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7649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Uprising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dirty="0" smtClean="0"/>
              <a:t>After the fall of the Bastille, the uprising </a:t>
            </a:r>
            <a:r>
              <a:rPr lang="en-US" sz="2400" dirty="0"/>
              <a:t>spread </a:t>
            </a:r>
            <a:r>
              <a:rPr lang="en-US" sz="2400" dirty="0" smtClean="0"/>
              <a:t>throughout France:</a:t>
            </a:r>
            <a:endParaRPr lang="en-US" sz="2400" dirty="0"/>
          </a:p>
          <a:p>
            <a:pPr lvl="1"/>
            <a:r>
              <a:rPr lang="en-US" sz="2400" dirty="0"/>
              <a:t>Nobles were attacked</a:t>
            </a:r>
          </a:p>
          <a:p>
            <a:pPr lvl="1"/>
            <a:r>
              <a:rPr lang="en-US" sz="2400" dirty="0"/>
              <a:t>Records of feudal dues and owed taxes were destroyed</a:t>
            </a:r>
          </a:p>
          <a:p>
            <a:pPr lvl="1"/>
            <a:r>
              <a:rPr lang="en-US" sz="2400" dirty="0"/>
              <a:t>Many nobles fled the country – became known as </a:t>
            </a:r>
            <a:r>
              <a:rPr lang="en-US" sz="2400" b="1" i="1" dirty="0"/>
              <a:t>émigr</a:t>
            </a:r>
            <a:r>
              <a:rPr lang="en-US" sz="2400" b="1" i="1" dirty="0">
                <a:latin typeface="Calibri"/>
              </a:rPr>
              <a:t>és</a:t>
            </a:r>
            <a:r>
              <a:rPr lang="en-US" sz="2400" dirty="0">
                <a:latin typeface="Calibri"/>
              </a:rPr>
              <a:t> </a:t>
            </a:r>
            <a:endParaRPr lang="en-US" sz="2400" b="1" i="1" dirty="0"/>
          </a:p>
          <a:p>
            <a:pPr lvl="1"/>
            <a:r>
              <a:rPr lang="en-US" sz="2400" dirty="0"/>
              <a:t>Louis XVI was </a:t>
            </a:r>
            <a:r>
              <a:rPr lang="en-US" sz="2400" dirty="0" smtClean="0"/>
              <a:t>forced to fly the new tricolor flag of France.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2988" y="5422900"/>
            <a:ext cx="17261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85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Greater Fear?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Violent acts against the people and property of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estate, as panic and fear grew amongst the 3</a:t>
            </a:r>
            <a:r>
              <a:rPr lang="en-US" baseline="30000" dirty="0" smtClean="0"/>
              <a:t>rd</a:t>
            </a:r>
            <a:r>
              <a:rPr lang="en-US" dirty="0" smtClean="0"/>
              <a:t> estate.</a:t>
            </a:r>
          </a:p>
          <a:p>
            <a:r>
              <a:rPr lang="en-US" dirty="0" smtClean="0"/>
              <a:t>Riots were started on the grounds that there was an “aristocratic conspiracy” by the king and the privileged to overthrow the 3</a:t>
            </a:r>
            <a:r>
              <a:rPr lang="en-US" baseline="30000" dirty="0" smtClean="0"/>
              <a:t>rd</a:t>
            </a:r>
            <a:r>
              <a:rPr lang="en-US" dirty="0" smtClean="0"/>
              <a:t> estate.</a:t>
            </a:r>
          </a:p>
          <a:p>
            <a:r>
              <a:rPr lang="en-US" dirty="0" smtClean="0"/>
              <a:t>In the provinces the peasants rose against their lords, attacking chateaus and destroying feudal documents.</a:t>
            </a:r>
          </a:p>
          <a:p>
            <a:r>
              <a:rPr lang="en-US" dirty="0" smtClean="0"/>
              <a:t>The Great Fear occurred in July &amp; August of 1789.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2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one’s well-being…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R</a:t>
            </a:r>
            <a:r>
              <a:rPr lang="en-CA" dirty="0" err="1" smtClean="0"/>
              <a:t>umors</a:t>
            </a:r>
            <a:r>
              <a:rPr lang="en-CA" dirty="0" smtClean="0"/>
              <a:t> </a:t>
            </a:r>
            <a:r>
              <a:rPr lang="en-CA" dirty="0"/>
              <a:t>spread among the peasants that nobles had hired brigands to march through the villages and destroy the peasant’s new harvest and their </a:t>
            </a:r>
            <a:r>
              <a:rPr lang="en-CA" dirty="0" smtClean="0"/>
              <a:t>homes.</a:t>
            </a:r>
          </a:p>
          <a:p>
            <a:r>
              <a:rPr lang="en-CA" dirty="0" smtClean="0"/>
              <a:t>This </a:t>
            </a:r>
            <a:r>
              <a:rPr lang="en-CA" dirty="0"/>
              <a:t>fear added to the already existing fear because of the lack of good harvest in 1787.  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CA" dirty="0"/>
              <a:t>In </a:t>
            </a:r>
            <a:r>
              <a:rPr lang="en-CA" dirty="0" smtClean="0"/>
              <a:t>response, </a:t>
            </a:r>
            <a:r>
              <a:rPr lang="en-CA" dirty="0"/>
              <a:t>the </a:t>
            </a:r>
            <a:r>
              <a:rPr lang="en-CA" dirty="0" smtClean="0"/>
              <a:t>peasants </a:t>
            </a:r>
            <a:r>
              <a:rPr lang="en-CA" dirty="0"/>
              <a:t>r</a:t>
            </a:r>
            <a:r>
              <a:rPr lang="en-CA" dirty="0" smtClean="0"/>
              <a:t>ansacked </a:t>
            </a:r>
            <a:r>
              <a:rPr lang="en-CA" dirty="0"/>
              <a:t>castles of the nobles and burned documents known as terriers, were recordings of feudal obligations and were locked in the châteaux.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5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Great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August 4</a:t>
            </a:r>
            <a:r>
              <a:rPr lang="en-CA" baseline="30000" dirty="0" smtClean="0"/>
              <a:t>th</a:t>
            </a:r>
            <a:r>
              <a:rPr lang="en-CA" dirty="0" smtClean="0"/>
              <a:t>, the </a:t>
            </a:r>
            <a:r>
              <a:rPr lang="en-CA" dirty="0"/>
              <a:t>nobles gave up their rights and their </a:t>
            </a:r>
            <a:r>
              <a:rPr lang="en-CA" dirty="0" smtClean="0"/>
              <a:t>titles.</a:t>
            </a:r>
          </a:p>
          <a:p>
            <a:r>
              <a:rPr lang="en-CA" dirty="0"/>
              <a:t>This </a:t>
            </a:r>
            <a:r>
              <a:rPr lang="en-CA" dirty="0" smtClean="0"/>
              <a:t>lead </a:t>
            </a:r>
            <a:r>
              <a:rPr lang="en-CA" dirty="0"/>
              <a:t>to a new, balanced class structure, a tax decrease, and the bishops giving up their tithe. </a:t>
            </a:r>
            <a:endParaRPr lang="en-CA" dirty="0" smtClean="0"/>
          </a:p>
          <a:p>
            <a:r>
              <a:rPr lang="en-CA" dirty="0" smtClean="0"/>
              <a:t>The new, balanced class structure allowed more people to be average instead of the majority being poor, and few being excessively wealthy.  </a:t>
            </a:r>
          </a:p>
          <a:p>
            <a:r>
              <a:rPr lang="en-CA" dirty="0" smtClean="0"/>
              <a:t>This </a:t>
            </a:r>
            <a:r>
              <a:rPr lang="en-CA" dirty="0"/>
              <a:t>allowed the government to be more stable and allow it to rely on itself to produce the necessities instead of outside countries.  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57345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results of the Great Fear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CA" sz="3200" dirty="0"/>
              <a:t>T</a:t>
            </a:r>
            <a:r>
              <a:rPr lang="en-CA" sz="3200" dirty="0" smtClean="0"/>
              <a:t>he </a:t>
            </a:r>
            <a:r>
              <a:rPr lang="en-CA" sz="3200" dirty="0"/>
              <a:t>new tax system forced nobles to pay taxes so that the prosperity of country could grow and someday flourish.  </a:t>
            </a:r>
            <a:endParaRPr lang="en-CA" sz="3200" dirty="0" smtClean="0"/>
          </a:p>
          <a:p>
            <a:r>
              <a:rPr lang="en-CA" sz="3200" dirty="0" smtClean="0"/>
              <a:t>Also</a:t>
            </a:r>
            <a:r>
              <a:rPr lang="en-CA" sz="3200" dirty="0"/>
              <a:t>, by electing a leader the ruler would have to make the people happy and not just rule by blood but rule by what was just. </a:t>
            </a:r>
            <a:endParaRPr lang="en-CA" sz="3200" dirty="0" smtClean="0"/>
          </a:p>
          <a:p>
            <a:r>
              <a:rPr lang="en-CA" sz="3200" dirty="0" smtClean="0"/>
              <a:t>Finally</a:t>
            </a:r>
            <a:r>
              <a:rPr lang="en-CA" sz="3200" dirty="0"/>
              <a:t>, the Catholic Church took a step towards becoming less corrupt because the bishops gave up their tithe, which were their one percent of taxes; this meant that they had to be based of donation and other benefits instead of living off the government.  </a:t>
            </a:r>
            <a:endParaRPr lang="en-CA" sz="3200" dirty="0" smtClean="0"/>
          </a:p>
          <a:p>
            <a:r>
              <a:rPr lang="en-CA" sz="3200" dirty="0" smtClean="0"/>
              <a:t>This </a:t>
            </a:r>
            <a:r>
              <a:rPr lang="en-CA" sz="3200" dirty="0"/>
              <a:t>began the separation between church and state and gave more power to the people and less power to the church, nobles, and royalty.  </a:t>
            </a:r>
          </a:p>
          <a:p>
            <a:r>
              <a:rPr lang="en-CA" sz="3200" dirty="0"/>
              <a:t>The Great Fear allowed order to return to France.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26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March on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On October 4, 1789</a:t>
            </a:r>
            <a:r>
              <a:rPr lang="en-US" dirty="0"/>
              <a:t>, a crowd of women demanding bread for their families gathered other discontented Parisians, including some men, and marched toward Versailles, arriving soaking wet from the rain. </a:t>
            </a:r>
            <a:endParaRPr lang="en-US" dirty="0" smtClean="0"/>
          </a:p>
          <a:p>
            <a:r>
              <a:rPr lang="en-US" dirty="0"/>
              <a:t>They demanded to see "the Baker," "the Baker's wife," and "the Baker's boy".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King agreed to meet with some of the women and promised to distribute all the bread in </a:t>
            </a:r>
            <a:r>
              <a:rPr lang="en-US" b="1" i="1" u="sng" dirty="0">
                <a:hlinkClick r:id="rId2"/>
              </a:rPr>
              <a:t>Versailles</a:t>
            </a:r>
            <a:r>
              <a:rPr lang="en-US" dirty="0"/>
              <a:t> to the crowd.</a:t>
            </a:r>
            <a:r>
              <a:rPr lang="en-CA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04" y="5162482"/>
            <a:ext cx="2468103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fatal mistake…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National </a:t>
            </a:r>
            <a:r>
              <a:rPr lang="en-US" dirty="0"/>
              <a:t>Guard </a:t>
            </a:r>
            <a:r>
              <a:rPr lang="en-US" dirty="0" smtClean="0"/>
              <a:t>arrived on </a:t>
            </a:r>
            <a:r>
              <a:rPr lang="en-US" dirty="0"/>
              <a:t>the scene </a:t>
            </a:r>
            <a:r>
              <a:rPr lang="en-US" dirty="0" smtClean="0"/>
              <a:t>and was determined </a:t>
            </a:r>
            <a:r>
              <a:rPr lang="en-US" dirty="0"/>
              <a:t>to take the King back to </a:t>
            </a:r>
            <a:r>
              <a:rPr lang="en-US" dirty="0" smtClean="0"/>
              <a:t>Paris. </a:t>
            </a:r>
          </a:p>
          <a:p>
            <a:r>
              <a:rPr lang="en-US" dirty="0" smtClean="0"/>
              <a:t>Some </a:t>
            </a:r>
            <a:r>
              <a:rPr lang="en-US" dirty="0"/>
              <a:t>of the crowd got into the Queen's quarters and Marie Antoinette barely escaped by way of a secret </a:t>
            </a:r>
            <a:r>
              <a:rPr lang="en-US" dirty="0" smtClean="0"/>
              <a:t>passage to </a:t>
            </a:r>
            <a:r>
              <a:rPr lang="en-US" dirty="0"/>
              <a:t>the King's room.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agreed to address the people from his balcony. "My friends," he said, "I will go to Paris with my wife and my children." It was a fatal mistake. It was the last time the King saw Versailles.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0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51</TotalTime>
  <Words>550</Words>
  <Application>Microsoft Macintosh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Advantage</vt:lpstr>
      <vt:lpstr>Phase one of the French Revolution</vt:lpstr>
      <vt:lpstr>The National Assembly (1789-1791)</vt:lpstr>
      <vt:lpstr>The Uprising Spreads</vt:lpstr>
      <vt:lpstr>What Greater Fear?</vt:lpstr>
      <vt:lpstr>Threats to one’s well-being…</vt:lpstr>
      <vt:lpstr>Results of the Great Fear</vt:lpstr>
      <vt:lpstr>More results of the Great Fear</vt:lpstr>
      <vt:lpstr>Women’s March on Versailles</vt:lpstr>
      <vt:lpstr>A fatal mistake…</vt:lpstr>
      <vt:lpstr>From Versailles to Paris</vt:lpstr>
      <vt:lpstr>The Tuilleries</vt:lpstr>
    </vt:vector>
  </TitlesOfParts>
  <Company>Vancouver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Fear</dc:title>
  <dc:creator>Any User</dc:creator>
  <cp:lastModifiedBy>Any User</cp:lastModifiedBy>
  <cp:revision>7</cp:revision>
  <dcterms:created xsi:type="dcterms:W3CDTF">2015-11-13T05:42:17Z</dcterms:created>
  <dcterms:modified xsi:type="dcterms:W3CDTF">2015-11-13T06:34:07Z</dcterms:modified>
</cp:coreProperties>
</file>