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4" r:id="rId3"/>
    <p:sldId id="274" r:id="rId4"/>
    <p:sldId id="265" r:id="rId5"/>
    <p:sldId id="257" r:id="rId6"/>
    <p:sldId id="259" r:id="rId7"/>
    <p:sldId id="260" r:id="rId8"/>
    <p:sldId id="258" r:id="rId9"/>
    <p:sldId id="261" r:id="rId10"/>
    <p:sldId id="262" r:id="rId11"/>
    <p:sldId id="263" r:id="rId12"/>
    <p:sldId id="267" r:id="rId13"/>
    <p:sldId id="268" r:id="rId14"/>
    <p:sldId id="269" r:id="rId15"/>
    <p:sldId id="271" r:id="rId16"/>
    <p:sldId id="270" r:id="rId17"/>
    <p:sldId id="27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kZQ7b22A8Q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QVdyhpsOa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Inuit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First Nation’s People of North America</a:t>
            </a:r>
          </a:p>
          <a:p>
            <a:r>
              <a:rPr lang="en-US" dirty="0" smtClean="0"/>
              <a:t>Social Studies 9 – Ms. Underwood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6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Aspects of Life</a:t>
            </a:r>
            <a:br>
              <a:rPr lang="en-US" dirty="0" smtClean="0"/>
            </a:br>
            <a:r>
              <a:rPr lang="en-US" dirty="0" smtClean="0"/>
              <a:t>(Wildlife)</a:t>
            </a:r>
            <a:endParaRPr lang="en-US" dirty="0"/>
          </a:p>
        </p:txBody>
      </p:sp>
      <p:pic>
        <p:nvPicPr>
          <p:cNvPr id="6146" name="Picture 2" descr="http://cdna.adventure-life.com/assets/img/pages/canada/arctic-wildlife-tours-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7" y="1529774"/>
            <a:ext cx="7515359" cy="390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1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Arctic Life</a:t>
            </a:r>
            <a:br>
              <a:rPr lang="en-US" dirty="0" smtClean="0"/>
            </a:br>
            <a:r>
              <a:rPr lang="en-US" dirty="0" smtClean="0"/>
              <a:t>(Wildlife)</a:t>
            </a:r>
            <a:br>
              <a:rPr lang="en-US" dirty="0" smtClean="0"/>
            </a:br>
            <a:r>
              <a:rPr lang="en-US" sz="1400" dirty="0" smtClean="0"/>
              <a:t>*Food  web in the Arctic Ocean</a:t>
            </a:r>
            <a:endParaRPr lang="en-US" sz="1400" dirty="0"/>
          </a:p>
        </p:txBody>
      </p:sp>
      <p:pic>
        <p:nvPicPr>
          <p:cNvPr id="7172" name="Picture 4" descr="https://dr282zn36sxxg.cloudfront.net/datastreams/f-d%3A61d9126ab8eb6cd3de144f02b300ab50c4670f5523e4fa933f2a46bb%2BIMAGE_THUMB_POSTCARD%2BIMAGE_THUMB_POSTCARD.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099" y="793040"/>
            <a:ext cx="6577445" cy="524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33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is the object called?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Which aboriginal group is this associated with?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do you think this object is used for?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Have you seen this image used anywhere else before?</a:t>
            </a:r>
          </a:p>
        </p:txBody>
      </p:sp>
      <p:pic>
        <p:nvPicPr>
          <p:cNvPr id="2052" name="Picture 4" descr="http://www.inukshukgallery.com/images/internal/inukshuk_ima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84" y="870595"/>
            <a:ext cx="3221575" cy="511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0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Image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Why was this used in the Olympic logo</a:t>
            </a:r>
            <a:r>
              <a:rPr lang="en-US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Do you think this was a good logo to use?</a:t>
            </a:r>
          </a:p>
        </p:txBody>
      </p:sp>
      <p:pic>
        <p:nvPicPr>
          <p:cNvPr id="3074" name="Picture 2" descr="https://upload.wikimedia.org/wikipedia/en/thumb/a/a7/2010_Winter_Olympics_logo.svg/831px-2010_Winter_Olympics_logo.sv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909" y="1123837"/>
            <a:ext cx="3950193" cy="486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68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Inuit Games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Inuit games are tests of strength, endurance, power, agility, flexibility, and hand/eye coordination.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They are significant cultural events.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Originally, Inuit games were played spontaneously and in an unstructured way.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Now, there are formal competitions such as the Arctic Winter Games (held every two years) or the World Eskimo-Indian Olympics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386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Games in action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NWT Northern </a:t>
            </a:r>
            <a:r>
              <a:rPr lang="en-US" sz="2400" dirty="0" smtClean="0"/>
              <a:t>Games</a:t>
            </a:r>
            <a:endParaRPr lang="en-US" sz="2400" dirty="0"/>
          </a:p>
        </p:txBody>
      </p:sp>
      <p:pic>
        <p:nvPicPr>
          <p:cNvPr id="4" name="kkZQ7b22A8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05906" y="1331495"/>
            <a:ext cx="7810711" cy="439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Games in action</a:t>
            </a:r>
            <a:br>
              <a:rPr lang="en-US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Head Pull</a:t>
            </a:r>
            <a:endParaRPr lang="en-US" sz="2800" dirty="0"/>
          </a:p>
        </p:txBody>
      </p:sp>
      <p:pic>
        <p:nvPicPr>
          <p:cNvPr id="4" name="1QVdyhpsOa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48502" y="1411705"/>
            <a:ext cx="7443537" cy="418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5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Let’s try a few Inuit games out!!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Kneel jump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Back push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Sitting knuckle pull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One foot hop</a:t>
            </a:r>
            <a:endParaRPr lang="en-US" dirty="0"/>
          </a:p>
        </p:txBody>
      </p:sp>
      <p:pic>
        <p:nvPicPr>
          <p:cNvPr id="4098" name="Picture 2" descr="http://www.athropolis.com/arctic-facts/inuit/g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018" y="4550270"/>
            <a:ext cx="20764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tone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864108"/>
            <a:ext cx="3211080" cy="162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itho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241" y="4218709"/>
            <a:ext cx="2486833" cy="184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34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Looking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Discussion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 smtClean="0"/>
              <a:t>Is there a connection to the </a:t>
            </a:r>
            <a:r>
              <a:rPr lang="en-US" sz="3400" dirty="0" err="1" smtClean="0"/>
              <a:t>Inukshuk</a:t>
            </a:r>
            <a:r>
              <a:rPr lang="en-US" sz="3400" dirty="0" smtClean="0"/>
              <a:t> picture at the beginning class to the games we just played?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96650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Inuit People</a:t>
            </a:r>
            <a:endParaRPr lang="en-US" dirty="0"/>
          </a:p>
        </p:txBody>
      </p:sp>
      <p:pic>
        <p:nvPicPr>
          <p:cNvPr id="8194" name="Picture 2" descr="https://upload.wikimedia.org/wikipedia/commons/8/87/Qamutik_1_1999-04-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763" y="789710"/>
            <a:ext cx="8025663" cy="530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9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Terminology &amp;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Inuit - Inuktitut </a:t>
            </a:r>
            <a:r>
              <a:rPr lang="en-US" dirty="0"/>
              <a:t>for “the </a:t>
            </a:r>
            <a:r>
              <a:rPr lang="en-US" dirty="0" smtClean="0"/>
              <a:t>people”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majority of whom inhabit the northern regions of Canada.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An </a:t>
            </a:r>
            <a:r>
              <a:rPr lang="en-US" sz="2000" dirty="0"/>
              <a:t>Inuit person is known as an Inuk.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Eskimo is not a politically correct term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Although the name "Eskimo" is commonly </a:t>
            </a:r>
            <a:r>
              <a:rPr lang="en-US" sz="2000" dirty="0" smtClean="0"/>
              <a:t>used, this </a:t>
            </a:r>
            <a:r>
              <a:rPr lang="en-US" sz="2000" dirty="0"/>
              <a:t>name is considered derogatory in many other places because it was given by non-Inuit people and was said to mean "eater of raw meat</a:t>
            </a:r>
            <a:r>
              <a:rPr lang="en-US" sz="2000" dirty="0" smtClean="0"/>
              <a:t>.“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Edmonton Eskimos???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Statistics Canada estimated that 59,440 people in Canada, about 4.2 per cent of the Aboriginal population, identified themselves as Inuit.</a:t>
            </a:r>
            <a:endParaRPr lang="en-US" dirty="0" smtClean="0"/>
          </a:p>
        </p:txBody>
      </p:sp>
      <p:pic>
        <p:nvPicPr>
          <p:cNvPr id="5122" name="Picture 2" descr="File:Edmonton Eskimos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202" y="5039589"/>
            <a:ext cx="1966789" cy="152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57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do the Inuit live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(add to your map)</a:t>
            </a:r>
            <a:endParaRPr lang="en-US" sz="1800" dirty="0"/>
          </a:p>
        </p:txBody>
      </p:sp>
      <p:pic>
        <p:nvPicPr>
          <p:cNvPr id="9218" name="Picture 2" descr="http://firstpeoplesofcanada.com/images/firstnations/teachers_guide/inuit/Inuit_ma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469" y="736600"/>
            <a:ext cx="6835549" cy="533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Aspects of Life</a:t>
            </a:r>
            <a:br>
              <a:rPr lang="en-US" dirty="0" smtClean="0"/>
            </a:br>
            <a:r>
              <a:rPr lang="en-US" dirty="0" smtClean="0"/>
              <a:t>(Environment)</a:t>
            </a:r>
            <a:endParaRPr lang="en-US" dirty="0"/>
          </a:p>
        </p:txBody>
      </p:sp>
      <p:pic>
        <p:nvPicPr>
          <p:cNvPr id="1026" name="Picture 2" descr="http://vignette2.wikia.nocookie.net/powerlisting/images/9/91/Arctic-desert-terrain-1642.jpg/revision/latest?cb=201201200515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6896" y="789709"/>
            <a:ext cx="7961877" cy="527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8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Aspects of Life</a:t>
            </a:r>
            <a:br>
              <a:rPr lang="en-US" dirty="0" smtClean="0"/>
            </a:br>
            <a:r>
              <a:rPr lang="en-US" dirty="0" smtClean="0"/>
              <a:t>(Environment)</a:t>
            </a:r>
            <a:endParaRPr lang="en-US" dirty="0"/>
          </a:p>
        </p:txBody>
      </p:sp>
      <p:pic>
        <p:nvPicPr>
          <p:cNvPr id="3074" name="Picture 2" descr="https://static-secure.guim.co.uk/sys-images/Guardian/Pix/GWeekly/2014/10/20/1413794860917/Arctic-ice-0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647" y="790957"/>
            <a:ext cx="8085511" cy="530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08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Aspects of Life</a:t>
            </a:r>
            <a:br>
              <a:rPr lang="en-US" dirty="0" smtClean="0"/>
            </a:br>
            <a:r>
              <a:rPr lang="en-US" dirty="0" smtClean="0"/>
              <a:t>(Environment)</a:t>
            </a:r>
            <a:endParaRPr lang="en-US" dirty="0"/>
          </a:p>
        </p:txBody>
      </p:sp>
      <p:pic>
        <p:nvPicPr>
          <p:cNvPr id="4098" name="Picture 2" descr="https://upload.wikimedia.org/wikipedia/commons/5/57/Arctic_National_Wildlife_Refu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913" y="770082"/>
            <a:ext cx="7935731" cy="531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Aspects of Life</a:t>
            </a:r>
            <a:br>
              <a:rPr lang="en-US" dirty="0" smtClean="0"/>
            </a:br>
            <a:r>
              <a:rPr lang="en-US" dirty="0" smtClean="0"/>
              <a:t>(Wildlife)</a:t>
            </a:r>
            <a:endParaRPr lang="en-US" dirty="0"/>
          </a:p>
        </p:txBody>
      </p:sp>
      <p:pic>
        <p:nvPicPr>
          <p:cNvPr id="2052" name="Picture 4" descr="https://www.oceanwide-expeditions.com/images/uploads/news/polar_bear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188" y="768926"/>
            <a:ext cx="8010370" cy="533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2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Aspects of Life</a:t>
            </a:r>
            <a:br>
              <a:rPr lang="en-US" dirty="0" smtClean="0"/>
            </a:br>
            <a:r>
              <a:rPr lang="en-US" dirty="0" smtClean="0"/>
              <a:t>(Wildlife)</a:t>
            </a:r>
            <a:endParaRPr lang="en-US" dirty="0"/>
          </a:p>
        </p:txBody>
      </p:sp>
      <p:pic>
        <p:nvPicPr>
          <p:cNvPr id="5122" name="Picture 2" descr="http://voices.nationalgeographic.com/files/2011/03/Moose-in-Arctic-National-Wildlife-Refuge-picture-thumb-425x28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33" y="778952"/>
            <a:ext cx="7889949" cy="52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0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226</TotalTime>
  <Words>315</Words>
  <Application>Microsoft Office PowerPoint</Application>
  <PresentationFormat>Widescreen</PresentationFormat>
  <Paragraphs>44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Corbel</vt:lpstr>
      <vt:lpstr>Wingdings 2</vt:lpstr>
      <vt:lpstr>Frame</vt:lpstr>
      <vt:lpstr>The Inuit</vt:lpstr>
      <vt:lpstr>The Inuit People</vt:lpstr>
      <vt:lpstr>Terminology &amp; Info</vt:lpstr>
      <vt:lpstr>Where do the Inuit live?  (add to your map)</vt:lpstr>
      <vt:lpstr>Aspects of Life (Environment)</vt:lpstr>
      <vt:lpstr>Aspects of Life (Environment)</vt:lpstr>
      <vt:lpstr>Aspects of Life (Environment)</vt:lpstr>
      <vt:lpstr>Aspects of Life (Wildlife)</vt:lpstr>
      <vt:lpstr>Aspects of Life (Wildlife)</vt:lpstr>
      <vt:lpstr>Aspects of Life (Wildlife)</vt:lpstr>
      <vt:lpstr>Arctic Life (Wildlife) *Food  web in the Arctic Ocean</vt:lpstr>
      <vt:lpstr>Image Analysis</vt:lpstr>
      <vt:lpstr>Image Analysis</vt:lpstr>
      <vt:lpstr>Inuit Games</vt:lpstr>
      <vt:lpstr>Games in action  NWT Northern Games</vt:lpstr>
      <vt:lpstr>Games in action  Head Pull</vt:lpstr>
      <vt:lpstr>Let’s play!!</vt:lpstr>
      <vt:lpstr>Looking back</vt:lpstr>
    </vt:vector>
  </TitlesOfParts>
  <Company>Vancouver School Board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Inuit</dc:title>
  <dc:creator>Shauna Underwood</dc:creator>
  <cp:lastModifiedBy>Shauna Underwood</cp:lastModifiedBy>
  <cp:revision>39</cp:revision>
  <dcterms:created xsi:type="dcterms:W3CDTF">2016-02-03T17:09:36Z</dcterms:created>
  <dcterms:modified xsi:type="dcterms:W3CDTF">2016-02-05T19:43:06Z</dcterms:modified>
</cp:coreProperties>
</file>